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Lst>
  <p:notesMasterIdLst>
    <p:notesMasterId r:id="rId51"/>
  </p:notesMasterIdLst>
  <p:handoutMasterIdLst>
    <p:handoutMasterId r:id="rId52"/>
  </p:handoutMasterIdLst>
  <p:sldIdLst>
    <p:sldId id="412" r:id="rId6"/>
    <p:sldId id="324" r:id="rId7"/>
    <p:sldId id="1843" r:id="rId8"/>
    <p:sldId id="1871" r:id="rId9"/>
    <p:sldId id="1861" r:id="rId10"/>
    <p:sldId id="1822" r:id="rId11"/>
    <p:sldId id="1823" r:id="rId12"/>
    <p:sldId id="1824" r:id="rId13"/>
    <p:sldId id="1870" r:id="rId14"/>
    <p:sldId id="1872" r:id="rId15"/>
    <p:sldId id="1873" r:id="rId16"/>
    <p:sldId id="1874" r:id="rId17"/>
    <p:sldId id="1876" r:id="rId18"/>
    <p:sldId id="1883" r:id="rId19"/>
    <p:sldId id="1863" r:id="rId20"/>
    <p:sldId id="1878" r:id="rId21"/>
    <p:sldId id="1879" r:id="rId22"/>
    <p:sldId id="384" r:id="rId23"/>
    <p:sldId id="1855" r:id="rId24"/>
    <p:sldId id="1884" r:id="rId25"/>
    <p:sldId id="1880" r:id="rId26"/>
    <p:sldId id="1881" r:id="rId27"/>
    <p:sldId id="1882" r:id="rId28"/>
    <p:sldId id="1886" r:id="rId29"/>
    <p:sldId id="1885" r:id="rId30"/>
    <p:sldId id="1860" r:id="rId31"/>
    <p:sldId id="1856" r:id="rId32"/>
    <p:sldId id="1857" r:id="rId33"/>
    <p:sldId id="1660" r:id="rId34"/>
    <p:sldId id="1858" r:id="rId35"/>
    <p:sldId id="1853" r:id="rId36"/>
    <p:sldId id="1854" r:id="rId37"/>
    <p:sldId id="1869" r:id="rId38"/>
    <p:sldId id="455" r:id="rId39"/>
    <p:sldId id="456" r:id="rId40"/>
    <p:sldId id="457" r:id="rId41"/>
    <p:sldId id="465" r:id="rId42"/>
    <p:sldId id="474" r:id="rId43"/>
    <p:sldId id="475" r:id="rId44"/>
    <p:sldId id="477" r:id="rId45"/>
    <p:sldId id="1887" r:id="rId46"/>
    <p:sldId id="1877" r:id="rId47"/>
    <p:sldId id="1848" r:id="rId48"/>
    <p:sldId id="258" r:id="rId49"/>
    <p:sldId id="260"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412"/>
            <p14:sldId id="324"/>
            <p14:sldId id="1843"/>
            <p14:sldId id="1871"/>
            <p14:sldId id="1861"/>
            <p14:sldId id="1822"/>
            <p14:sldId id="1823"/>
            <p14:sldId id="1824"/>
            <p14:sldId id="1870"/>
            <p14:sldId id="1872"/>
            <p14:sldId id="1873"/>
            <p14:sldId id="1874"/>
            <p14:sldId id="1876"/>
            <p14:sldId id="1883"/>
          </p14:sldIdLst>
        </p14:section>
        <p14:section name="Azure Automation" id="{615E5D70-E4DC-4144-806A-DA02EE05C68D}">
          <p14:sldIdLst>
            <p14:sldId id="1863"/>
            <p14:sldId id="1878"/>
            <p14:sldId id="1879"/>
            <p14:sldId id="384"/>
            <p14:sldId id="1855"/>
            <p14:sldId id="1884"/>
          </p14:sldIdLst>
        </p14:section>
        <p14:section name="DSC Modules" id="{311F654B-9FC7-497B-BB10-C97961284DD2}">
          <p14:sldIdLst>
            <p14:sldId id="1880"/>
            <p14:sldId id="1881"/>
            <p14:sldId id="1882"/>
            <p14:sldId id="1886"/>
            <p14:sldId id="1885"/>
          </p14:sldIdLst>
        </p14:section>
        <p14:section name="ARM" id="{5297EADB-5E42-4E8C-AE4C-86D95FA8CD98}">
          <p14:sldIdLst>
            <p14:sldId id="1860"/>
            <p14:sldId id="1856"/>
            <p14:sldId id="1857"/>
          </p14:sldIdLst>
        </p14:section>
        <p14:section name="Proof-of-Concept" id="{78F87A8D-7181-42D0-9E36-ED8736B2D988}">
          <p14:sldIdLst>
            <p14:sldId id="1660"/>
            <p14:sldId id="1858"/>
            <p14:sldId id="1853"/>
            <p14:sldId id="1854"/>
          </p14:sldIdLst>
        </p14:section>
        <p14:section name="ReverseDSC" id="{AA97F4B0-C72D-4377-8D71-F5C4744949BD}">
          <p14:sldIdLst>
            <p14:sldId id="1869"/>
            <p14:sldId id="455"/>
            <p14:sldId id="456"/>
            <p14:sldId id="457"/>
            <p14:sldId id="465"/>
            <p14:sldId id="474"/>
            <p14:sldId id="475"/>
            <p14:sldId id="477"/>
            <p14:sldId id="1887"/>
            <p14:sldId id="1877"/>
          </p14:sldIdLst>
        </p14:section>
        <p14:section name="Outro" id="{CE18F531-8D47-4791-8D82-51A163BAEC53}">
          <p14:sldIdLst>
            <p14:sldId id="1848"/>
            <p14:sldId id="25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BA779-80BD-4F59-B72E-C2F0FF6F4269}" v="140" dt="2019-03-15T16:24:2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922" autoAdjust="0"/>
  </p:normalViewPr>
  <p:slideViewPr>
    <p:cSldViewPr snapToGrid="0">
      <p:cViewPr varScale="1">
        <p:scale>
          <a:sx n="103" d="100"/>
          <a:sy n="103" d="100"/>
        </p:scale>
        <p:origin x="39" y="87"/>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 Charlebois" userId="f745ffdfd97324ba" providerId="LiveId" clId="{99DBA779-80BD-4F59-B72E-C2F0FF6F4269}"/>
    <pc:docChg chg="undo custSel addSld delSld modSld sldOrd addSection delSection modSection">
      <pc:chgData name="Nik Charlebois" userId="f745ffdfd97324ba" providerId="LiveId" clId="{99DBA779-80BD-4F59-B72E-C2F0FF6F4269}" dt="2019-03-15T16:24:56.154" v="3366" actId="1076"/>
      <pc:docMkLst>
        <pc:docMk/>
      </pc:docMkLst>
      <pc:sldChg chg="del">
        <pc:chgData name="Nik Charlebois" userId="f745ffdfd97324ba" providerId="LiveId" clId="{99DBA779-80BD-4F59-B72E-C2F0FF6F4269}" dt="2019-03-12T11:03:13.299" v="120" actId="47"/>
        <pc:sldMkLst>
          <pc:docMk/>
          <pc:sldMk cId="2972276425" sldId="257"/>
        </pc:sldMkLst>
      </pc:sldChg>
      <pc:sldChg chg="add ord modTransition">
        <pc:chgData name="Nik Charlebois" userId="f745ffdfd97324ba" providerId="LiveId" clId="{99DBA779-80BD-4F59-B72E-C2F0FF6F4269}" dt="2019-03-15T16:05:48.304" v="3282"/>
        <pc:sldMkLst>
          <pc:docMk/>
          <pc:sldMk cId="1423054183" sldId="258"/>
        </pc:sldMkLst>
      </pc:sldChg>
      <pc:sldChg chg="add ord modTransition">
        <pc:chgData name="Nik Charlebois" userId="f745ffdfd97324ba" providerId="LiveId" clId="{99DBA779-80BD-4F59-B72E-C2F0FF6F4269}" dt="2019-03-15T16:05:48.304" v="3282"/>
        <pc:sldMkLst>
          <pc:docMk/>
          <pc:sldMk cId="974016850" sldId="260"/>
        </pc:sldMkLst>
      </pc:sldChg>
      <pc:sldChg chg="del">
        <pc:chgData name="Nik Charlebois" userId="f745ffdfd97324ba" providerId="LiveId" clId="{99DBA779-80BD-4F59-B72E-C2F0FF6F4269}" dt="2019-03-12T11:01:58.800" v="81" actId="47"/>
        <pc:sldMkLst>
          <pc:docMk/>
          <pc:sldMk cId="874629543" sldId="262"/>
        </pc:sldMkLst>
      </pc:sldChg>
      <pc:sldChg chg="modSp">
        <pc:chgData name="Nik Charlebois" userId="f745ffdfd97324ba" providerId="LiveId" clId="{99DBA779-80BD-4F59-B72E-C2F0FF6F4269}" dt="2019-03-12T11:03:00.808" v="118" actId="20577"/>
        <pc:sldMkLst>
          <pc:docMk/>
          <pc:sldMk cId="2135441367" sldId="324"/>
        </pc:sldMkLst>
        <pc:spChg chg="mod">
          <ac:chgData name="Nik Charlebois" userId="f745ffdfd97324ba" providerId="LiveId" clId="{99DBA779-80BD-4F59-B72E-C2F0FF6F4269}" dt="2019-03-12T11:03:00.808" v="118" actId="20577"/>
          <ac:spMkLst>
            <pc:docMk/>
            <pc:sldMk cId="2135441367" sldId="324"/>
            <ac:spMk id="12" creationId="{00000000-0000-0000-0000-000000000000}"/>
          </ac:spMkLst>
        </pc:spChg>
      </pc:sldChg>
      <pc:sldChg chg="delSp modSp ord delDesignElem">
        <pc:chgData name="Nik Charlebois" userId="f745ffdfd97324ba" providerId="LiveId" clId="{99DBA779-80BD-4F59-B72E-C2F0FF6F4269}" dt="2019-03-15T15:19:11.329" v="3211"/>
        <pc:sldMkLst>
          <pc:docMk/>
          <pc:sldMk cId="2713956760" sldId="384"/>
        </pc:sldMkLst>
        <pc:spChg chg="mod">
          <ac:chgData name="Nik Charlebois" userId="f745ffdfd97324ba" providerId="LiveId" clId="{99DBA779-80BD-4F59-B72E-C2F0FF6F4269}" dt="2019-03-14T15:03:39.790" v="1247" actId="207"/>
          <ac:spMkLst>
            <pc:docMk/>
            <pc:sldMk cId="2713956760" sldId="384"/>
            <ac:spMk id="2" creationId="{00000000-0000-0000-0000-000000000000}"/>
          </ac:spMkLst>
        </pc:spChg>
        <pc:spChg chg="mod">
          <ac:chgData name="Nik Charlebois" userId="f745ffdfd97324ba" providerId="LiveId" clId="{99DBA779-80BD-4F59-B72E-C2F0FF6F4269}" dt="2019-03-14T18:27:27.079" v="2002" actId="6549"/>
          <ac:spMkLst>
            <pc:docMk/>
            <pc:sldMk cId="2713956760" sldId="384"/>
            <ac:spMk id="5" creationId="{00000000-0000-0000-0000-000000000000}"/>
          </ac:spMkLst>
        </pc:spChg>
        <pc:spChg chg="del">
          <ac:chgData name="Nik Charlebois" userId="f745ffdfd97324ba" providerId="LiveId" clId="{99DBA779-80BD-4F59-B72E-C2F0FF6F4269}" dt="2019-03-14T15:03:35.267" v="1246"/>
          <ac:spMkLst>
            <pc:docMk/>
            <pc:sldMk cId="2713956760" sldId="384"/>
            <ac:spMk id="75" creationId="{F9A95BEE-6BB1-4A28-A8E6-A34B2E42EF87}"/>
          </ac:spMkLst>
        </pc:spChg>
        <pc:spChg chg="del">
          <ac:chgData name="Nik Charlebois" userId="f745ffdfd97324ba" providerId="LiveId" clId="{99DBA779-80BD-4F59-B72E-C2F0FF6F4269}" dt="2019-03-14T15:03:35.267" v="1246"/>
          <ac:spMkLst>
            <pc:docMk/>
            <pc:sldMk cId="2713956760" sldId="384"/>
            <ac:spMk id="1028" creationId="{F56F5174-31D9-4DBB-AAB7-A1FD7BDB1352}"/>
          </ac:spMkLst>
        </pc:spChg>
        <pc:picChg chg="del">
          <ac:chgData name="Nik Charlebois" userId="f745ffdfd97324ba" providerId="LiveId" clId="{99DBA779-80BD-4F59-B72E-C2F0FF6F4269}" dt="2019-03-14T15:03:35.267" v="1246"/>
          <ac:picMkLst>
            <pc:docMk/>
            <pc:sldMk cId="2713956760" sldId="384"/>
            <ac:picMk id="73" creationId="{AE113210-7872-481A-ADE6-3A05CCAF5EB2}"/>
          </ac:picMkLst>
        </pc:picChg>
        <pc:picChg chg="mod">
          <ac:chgData name="Nik Charlebois" userId="f745ffdfd97324ba" providerId="LiveId" clId="{99DBA779-80BD-4F59-B72E-C2F0FF6F4269}" dt="2019-03-14T15:03:50.663" v="1252" actId="1076"/>
          <ac:picMkLst>
            <pc:docMk/>
            <pc:sldMk cId="2713956760" sldId="384"/>
            <ac:picMk id="1026" creationId="{DECD3C79-A87E-4E8D-92FA-BA320A2BD609}"/>
          </ac:picMkLst>
        </pc:picChg>
      </pc:sldChg>
      <pc:sldChg chg="addSp modSp add ord">
        <pc:chgData name="Nik Charlebois" userId="f745ffdfd97324ba" providerId="LiveId" clId="{99DBA779-80BD-4F59-B72E-C2F0FF6F4269}" dt="2019-03-12T11:01:55.364" v="80" actId="1076"/>
        <pc:sldMkLst>
          <pc:docMk/>
          <pc:sldMk cId="2102951178" sldId="412"/>
        </pc:sldMkLst>
        <pc:spChg chg="add mod">
          <ac:chgData name="Nik Charlebois" userId="f745ffdfd97324ba" providerId="LiveId" clId="{99DBA779-80BD-4F59-B72E-C2F0FF6F4269}" dt="2019-03-12T11:01:55.364" v="80" actId="1076"/>
          <ac:spMkLst>
            <pc:docMk/>
            <pc:sldMk cId="2102951178" sldId="412"/>
            <ac:spMk id="2" creationId="{184D146C-2B22-453C-8A28-E4D34E5E96BF}"/>
          </ac:spMkLst>
        </pc:spChg>
        <pc:spChg chg="mod">
          <ac:chgData name="Nik Charlebois" userId="f745ffdfd97324ba" providerId="LiveId" clId="{99DBA779-80BD-4F59-B72E-C2F0FF6F4269}" dt="2019-03-12T11:01:15.088" v="26" actId="20577"/>
          <ac:spMkLst>
            <pc:docMk/>
            <pc:sldMk cId="2102951178" sldId="412"/>
            <ac:spMk id="4" creationId="{00000000-0000-0000-0000-000000000000}"/>
          </ac:spMkLst>
        </pc:spChg>
        <pc:spChg chg="mod">
          <ac:chgData name="Nik Charlebois" userId="f745ffdfd97324ba" providerId="LiveId" clId="{99DBA779-80BD-4F59-B72E-C2F0FF6F4269}" dt="2019-03-12T11:01:08.551" v="8" actId="20577"/>
          <ac:spMkLst>
            <pc:docMk/>
            <pc:sldMk cId="2102951178" sldId="412"/>
            <ac:spMk id="6" creationId="{00000000-0000-0000-0000-000000000000}"/>
          </ac:spMkLst>
        </pc:spChg>
      </pc:sldChg>
      <pc:sldChg chg="addSp delSp modSp delDesignElem">
        <pc:chgData name="Nik Charlebois" userId="f745ffdfd97324ba" providerId="LiveId" clId="{99DBA779-80BD-4F59-B72E-C2F0FF6F4269}" dt="2019-03-14T15:05:56.484" v="1278" actId="1076"/>
        <pc:sldMkLst>
          <pc:docMk/>
          <pc:sldMk cId="3344539257" sldId="455"/>
        </pc:sldMkLst>
        <pc:spChg chg="add del mod">
          <ac:chgData name="Nik Charlebois" userId="f745ffdfd97324ba" providerId="LiveId" clId="{99DBA779-80BD-4F59-B72E-C2F0FF6F4269}" dt="2019-03-14T15:05:08.328" v="1269" actId="478"/>
          <ac:spMkLst>
            <pc:docMk/>
            <pc:sldMk cId="3344539257" sldId="455"/>
            <ac:spMk id="2" creationId="{1FE13A46-F668-4E79-AB70-C7C7EEF3DE99}"/>
          </ac:spMkLst>
        </pc:spChg>
        <pc:spChg chg="mod">
          <ac:chgData name="Nik Charlebois" userId="f745ffdfd97324ba" providerId="LiveId" clId="{99DBA779-80BD-4F59-B72E-C2F0FF6F4269}" dt="2019-03-14T15:05:20.688" v="1272" actId="1076"/>
          <ac:spMkLst>
            <pc:docMk/>
            <pc:sldMk cId="3344539257" sldId="455"/>
            <ac:spMk id="8" creationId="{00000000-0000-0000-0000-000000000000}"/>
          </ac:spMkLst>
        </pc:spChg>
        <pc:spChg chg="del">
          <ac:chgData name="Nik Charlebois" userId="f745ffdfd97324ba" providerId="LiveId" clId="{99DBA779-80BD-4F59-B72E-C2F0FF6F4269}" dt="2019-03-14T15:05:05.403" v="1268"/>
          <ac:spMkLst>
            <pc:docMk/>
            <pc:sldMk cId="3344539257" sldId="455"/>
            <ac:spMk id="13" creationId="{3B854194-185D-494D-905C-7C7CB2E30F6E}"/>
          </ac:spMkLst>
        </pc:spChg>
        <pc:spChg chg="del">
          <ac:chgData name="Nik Charlebois" userId="f745ffdfd97324ba" providerId="LiveId" clId="{99DBA779-80BD-4F59-B72E-C2F0FF6F4269}" dt="2019-03-14T15:05:05.403" v="1268"/>
          <ac:spMkLst>
            <pc:docMk/>
            <pc:sldMk cId="3344539257" sldId="455"/>
            <ac:spMk id="15" creationId="{B4F5FA0D-0104-4987-8241-EFF7C85B88DE}"/>
          </ac:spMkLst>
        </pc:spChg>
        <pc:picChg chg="add mod">
          <ac:chgData name="Nik Charlebois" userId="f745ffdfd97324ba" providerId="LiveId" clId="{99DBA779-80BD-4F59-B72E-C2F0FF6F4269}" dt="2019-03-14T15:05:56.484" v="1278" actId="1076"/>
          <ac:picMkLst>
            <pc:docMk/>
            <pc:sldMk cId="3344539257" sldId="455"/>
            <ac:picMk id="5" creationId="{62E16EB9-2416-4921-AF0A-7CA497BAD9F8}"/>
          </ac:picMkLst>
        </pc:picChg>
        <pc:picChg chg="del">
          <ac:chgData name="Nik Charlebois" userId="f745ffdfd97324ba" providerId="LiveId" clId="{99DBA779-80BD-4F59-B72E-C2F0FF6F4269}" dt="2019-03-14T15:05:05.403" v="1268"/>
          <ac:picMkLst>
            <pc:docMk/>
            <pc:sldMk cId="3344539257" sldId="455"/>
            <ac:picMk id="17" creationId="{2897127E-6CEF-446C-BE87-93B7C46E49D1}"/>
          </ac:picMkLst>
        </pc:picChg>
      </pc:sldChg>
      <pc:sldChg chg="addSp delSp modSp delDesignElem">
        <pc:chgData name="Nik Charlebois" userId="f745ffdfd97324ba" providerId="LiveId" clId="{99DBA779-80BD-4F59-B72E-C2F0FF6F4269}" dt="2019-03-14T18:16:51.685" v="1663" actId="1076"/>
        <pc:sldMkLst>
          <pc:docMk/>
          <pc:sldMk cId="2350502647" sldId="457"/>
        </pc:sldMkLst>
        <pc:spChg chg="add del mod">
          <ac:chgData name="Nik Charlebois" userId="f745ffdfd97324ba" providerId="LiveId" clId="{99DBA779-80BD-4F59-B72E-C2F0FF6F4269}" dt="2019-03-14T18:16:39.394" v="1659" actId="478"/>
          <ac:spMkLst>
            <pc:docMk/>
            <pc:sldMk cId="2350502647" sldId="457"/>
            <ac:spMk id="2" creationId="{C8D57239-C522-4A8F-AE29-E6D7738F23AB}"/>
          </ac:spMkLst>
        </pc:spChg>
        <pc:spChg chg="add del mod">
          <ac:chgData name="Nik Charlebois" userId="f745ffdfd97324ba" providerId="LiveId" clId="{99DBA779-80BD-4F59-B72E-C2F0FF6F4269}" dt="2019-03-14T18:16:51.685" v="1663" actId="1076"/>
          <ac:spMkLst>
            <pc:docMk/>
            <pc:sldMk cId="2350502647" sldId="457"/>
            <ac:spMk id="8" creationId="{00000000-0000-0000-0000-000000000000}"/>
          </ac:spMkLst>
        </pc:spChg>
        <pc:spChg chg="del">
          <ac:chgData name="Nik Charlebois" userId="f745ffdfd97324ba" providerId="LiveId" clId="{99DBA779-80BD-4F59-B72E-C2F0FF6F4269}" dt="2019-03-14T18:16:33.056" v="1656"/>
          <ac:spMkLst>
            <pc:docMk/>
            <pc:sldMk cId="2350502647" sldId="457"/>
            <ac:spMk id="17" creationId="{6166C6D1-23AC-49C4-BA07-238E4E9F8CEB}"/>
          </ac:spMkLst>
        </pc:spChg>
        <pc:spChg chg="del">
          <ac:chgData name="Nik Charlebois" userId="f745ffdfd97324ba" providerId="LiveId" clId="{99DBA779-80BD-4F59-B72E-C2F0FF6F4269}" dt="2019-03-14T18:16:33.056" v="1656"/>
          <ac:spMkLst>
            <pc:docMk/>
            <pc:sldMk cId="2350502647" sldId="457"/>
            <ac:spMk id="19" creationId="{E186B68C-84BC-4A6E-99D1-EE87483C1349}"/>
          </ac:spMkLst>
        </pc:spChg>
        <pc:spChg chg="del">
          <ac:chgData name="Nik Charlebois" userId="f745ffdfd97324ba" providerId="LiveId" clId="{99DBA779-80BD-4F59-B72E-C2F0FF6F4269}" dt="2019-03-14T18:16:33.056" v="1656"/>
          <ac:spMkLst>
            <pc:docMk/>
            <pc:sldMk cId="2350502647" sldId="457"/>
            <ac:spMk id="21" creationId="{B775CD93-9DF2-48CB-9F57-1BCA9A46C7FA}"/>
          </ac:spMkLst>
        </pc:spChg>
        <pc:spChg chg="del">
          <ac:chgData name="Nik Charlebois" userId="f745ffdfd97324ba" providerId="LiveId" clId="{99DBA779-80BD-4F59-B72E-C2F0FF6F4269}" dt="2019-03-14T18:16:33.056" v="1656"/>
          <ac:spMkLst>
            <pc:docMk/>
            <pc:sldMk cId="2350502647" sldId="457"/>
            <ac:spMk id="23" creationId="{1C091803-41C2-48E0-9228-5148460C7479}"/>
          </ac:spMkLst>
        </pc:spChg>
        <pc:picChg chg="mod">
          <ac:chgData name="Nik Charlebois" userId="f745ffdfd97324ba" providerId="LiveId" clId="{99DBA779-80BD-4F59-B72E-C2F0FF6F4269}" dt="2019-03-14T18:16:48.562" v="1662" actId="1076"/>
          <ac:picMkLst>
            <pc:docMk/>
            <pc:sldMk cId="2350502647" sldId="457"/>
            <ac:picMk id="12" creationId="{ACAAF5D7-299C-47E0-BF58-5B55CABE4EA9}"/>
          </ac:picMkLst>
        </pc:picChg>
      </pc:sldChg>
      <pc:sldChg chg="addSp delSp modSp delDesignElem">
        <pc:chgData name="Nik Charlebois" userId="f745ffdfd97324ba" providerId="LiveId" clId="{99DBA779-80BD-4F59-B72E-C2F0FF6F4269}" dt="2019-03-14T15:06:55.564" v="1288" actId="14100"/>
        <pc:sldMkLst>
          <pc:docMk/>
          <pc:sldMk cId="2590279818" sldId="465"/>
        </pc:sldMkLst>
        <pc:spChg chg="add del mod">
          <ac:chgData name="Nik Charlebois" userId="f745ffdfd97324ba" providerId="LiveId" clId="{99DBA779-80BD-4F59-B72E-C2F0FF6F4269}" dt="2019-03-14T15:06:19.391" v="1282" actId="478"/>
          <ac:spMkLst>
            <pc:docMk/>
            <pc:sldMk cId="2590279818" sldId="465"/>
            <ac:spMk id="2" creationId="{4A52FB7E-4340-478D-9D5E-6361FDD1ACB6}"/>
          </ac:spMkLst>
        </pc:spChg>
        <pc:spChg chg="mod">
          <ac:chgData name="Nik Charlebois" userId="f745ffdfd97324ba" providerId="LiveId" clId="{99DBA779-80BD-4F59-B72E-C2F0FF6F4269}" dt="2019-03-14T15:06:17.918" v="1281" actId="207"/>
          <ac:spMkLst>
            <pc:docMk/>
            <pc:sldMk cId="2590279818" sldId="465"/>
            <ac:spMk id="3" creationId="{00000000-0000-0000-0000-000000000000}"/>
          </ac:spMkLst>
        </pc:spChg>
        <pc:spChg chg="mod">
          <ac:chgData name="Nik Charlebois" userId="f745ffdfd97324ba" providerId="LiveId" clId="{99DBA779-80BD-4F59-B72E-C2F0FF6F4269}" dt="2019-03-14T15:06:43.031" v="1286" actId="1076"/>
          <ac:spMkLst>
            <pc:docMk/>
            <pc:sldMk cId="2590279818" sldId="465"/>
            <ac:spMk id="8" creationId="{00000000-0000-0000-0000-000000000000}"/>
          </ac:spMkLst>
        </pc:spChg>
        <pc:spChg chg="del">
          <ac:chgData name="Nik Charlebois" userId="f745ffdfd97324ba" providerId="LiveId" clId="{99DBA779-80BD-4F59-B72E-C2F0FF6F4269}" dt="2019-03-14T15:06:13.553" v="1280"/>
          <ac:spMkLst>
            <pc:docMk/>
            <pc:sldMk cId="2590279818" sldId="465"/>
            <ac:spMk id="17" creationId="{59A309A7-1751-4ABE-A3C1-EEC40366AD89}"/>
          </ac:spMkLst>
        </pc:spChg>
        <pc:spChg chg="del">
          <ac:chgData name="Nik Charlebois" userId="f745ffdfd97324ba" providerId="LiveId" clId="{99DBA779-80BD-4F59-B72E-C2F0FF6F4269}" dt="2019-03-14T15:06:13.553" v="1280"/>
          <ac:spMkLst>
            <pc:docMk/>
            <pc:sldMk cId="2590279818" sldId="465"/>
            <ac:spMk id="19" creationId="{967D8EB6-EAE1-4F9C-B398-83321E287204}"/>
          </ac:spMkLst>
        </pc:spChg>
        <pc:picChg chg="mod">
          <ac:chgData name="Nik Charlebois" userId="f745ffdfd97324ba" providerId="LiveId" clId="{99DBA779-80BD-4F59-B72E-C2F0FF6F4269}" dt="2019-03-14T15:06:55.564" v="1288" actId="14100"/>
          <ac:picMkLst>
            <pc:docMk/>
            <pc:sldMk cId="2590279818" sldId="465"/>
            <ac:picMk id="12" creationId="{B1E12179-3C31-4723-AC3D-254E55C0179F}"/>
          </ac:picMkLst>
        </pc:picChg>
      </pc:sldChg>
      <pc:sldChg chg="addSp delSp modSp">
        <pc:chgData name="Nik Charlebois" userId="f745ffdfd97324ba" providerId="LiveId" clId="{99DBA779-80BD-4F59-B72E-C2F0FF6F4269}" dt="2019-03-14T15:07:09.227" v="1291" actId="478"/>
        <pc:sldMkLst>
          <pc:docMk/>
          <pc:sldMk cId="3109043609" sldId="474"/>
        </pc:sldMkLst>
        <pc:spChg chg="mod">
          <ac:chgData name="Nik Charlebois" userId="f745ffdfd97324ba" providerId="LiveId" clId="{99DBA779-80BD-4F59-B72E-C2F0FF6F4269}" dt="2019-03-14T15:07:06.724" v="1290" actId="207"/>
          <ac:spMkLst>
            <pc:docMk/>
            <pc:sldMk cId="3109043609" sldId="474"/>
            <ac:spMk id="3" creationId="{00000000-0000-0000-0000-000000000000}"/>
          </ac:spMkLst>
        </pc:spChg>
        <pc:spChg chg="add del mod">
          <ac:chgData name="Nik Charlebois" userId="f745ffdfd97324ba" providerId="LiveId" clId="{99DBA779-80BD-4F59-B72E-C2F0FF6F4269}" dt="2019-03-14T15:07:09.227" v="1291" actId="478"/>
          <ac:spMkLst>
            <pc:docMk/>
            <pc:sldMk cId="3109043609" sldId="474"/>
            <ac:spMk id="5" creationId="{D477B982-90AA-466A-A0E6-A5616B65C16E}"/>
          </ac:spMkLst>
        </pc:spChg>
      </pc:sldChg>
      <pc:sldChg chg="addSp delSp modSp">
        <pc:chgData name="Nik Charlebois" userId="f745ffdfd97324ba" providerId="LiveId" clId="{99DBA779-80BD-4F59-B72E-C2F0FF6F4269}" dt="2019-03-14T18:17:20.193" v="1665" actId="478"/>
        <pc:sldMkLst>
          <pc:docMk/>
          <pc:sldMk cId="2418566260" sldId="475"/>
        </pc:sldMkLst>
        <pc:spChg chg="add del mod">
          <ac:chgData name="Nik Charlebois" userId="f745ffdfd97324ba" providerId="LiveId" clId="{99DBA779-80BD-4F59-B72E-C2F0FF6F4269}" dt="2019-03-14T18:17:20.193" v="1665" actId="478"/>
          <ac:spMkLst>
            <pc:docMk/>
            <pc:sldMk cId="2418566260" sldId="475"/>
            <ac:spMk id="2" creationId="{0FFA920A-D3B4-42C2-80AC-967A268909C4}"/>
          </ac:spMkLst>
        </pc:spChg>
      </pc:sldChg>
      <pc:sldChg chg="addSp delSp modSp">
        <pc:chgData name="Nik Charlebois" userId="f745ffdfd97324ba" providerId="LiveId" clId="{99DBA779-80BD-4F59-B72E-C2F0FF6F4269}" dt="2019-03-14T18:17:31.515" v="1667" actId="478"/>
        <pc:sldMkLst>
          <pc:docMk/>
          <pc:sldMk cId="2466762373" sldId="477"/>
        </pc:sldMkLst>
        <pc:spChg chg="add del mod">
          <ac:chgData name="Nik Charlebois" userId="f745ffdfd97324ba" providerId="LiveId" clId="{99DBA779-80BD-4F59-B72E-C2F0FF6F4269}" dt="2019-03-14T18:17:31.515" v="1667" actId="478"/>
          <ac:spMkLst>
            <pc:docMk/>
            <pc:sldMk cId="2466762373" sldId="477"/>
            <ac:spMk id="2" creationId="{70661563-558F-4FDC-A3D6-80473BB82895}"/>
          </ac:spMkLst>
        </pc:spChg>
      </pc:sldChg>
      <pc:sldChg chg="addSp delSp modSp ord delDesignElem">
        <pc:chgData name="Nik Charlebois" userId="f745ffdfd97324ba" providerId="LiveId" clId="{99DBA779-80BD-4F59-B72E-C2F0FF6F4269}" dt="2019-03-15T16:24:56.154" v="3366" actId="1076"/>
        <pc:sldMkLst>
          <pc:docMk/>
          <pc:sldMk cId="3957722359" sldId="1660"/>
        </pc:sldMkLst>
        <pc:spChg chg="add del mod">
          <ac:chgData name="Nik Charlebois" userId="f745ffdfd97324ba" providerId="LiveId" clId="{99DBA779-80BD-4F59-B72E-C2F0FF6F4269}" dt="2019-03-14T14:41:40.858" v="1102" actId="478"/>
          <ac:spMkLst>
            <pc:docMk/>
            <pc:sldMk cId="3957722359" sldId="1660"/>
            <ac:spMk id="2" creationId="{6F4824DF-A73B-475B-A625-B33A033A5D8C}"/>
          </ac:spMkLst>
        </pc:spChg>
        <pc:spChg chg="mod">
          <ac:chgData name="Nik Charlebois" userId="f745ffdfd97324ba" providerId="LiveId" clId="{99DBA779-80BD-4F59-B72E-C2F0FF6F4269}" dt="2019-03-15T16:24:56.154" v="3366" actId="1076"/>
          <ac:spMkLst>
            <pc:docMk/>
            <pc:sldMk cId="3957722359" sldId="1660"/>
            <ac:spMk id="4" creationId="{366CBD26-1CC8-4143-A106-6DCCB98EA25A}"/>
          </ac:spMkLst>
        </pc:spChg>
        <pc:spChg chg="del">
          <ac:chgData name="Nik Charlebois" userId="f745ffdfd97324ba" providerId="LiveId" clId="{99DBA779-80BD-4F59-B72E-C2F0FF6F4269}" dt="2019-03-14T14:41:35.440" v="1101"/>
          <ac:spMkLst>
            <pc:docMk/>
            <pc:sldMk cId="3957722359" sldId="1660"/>
            <ac:spMk id="22" creationId="{3B854194-185D-494D-905C-7C7CB2E30F6E}"/>
          </ac:spMkLst>
        </pc:spChg>
        <pc:spChg chg="del">
          <ac:chgData name="Nik Charlebois" userId="f745ffdfd97324ba" providerId="LiveId" clId="{99DBA779-80BD-4F59-B72E-C2F0FF6F4269}" dt="2019-03-14T14:41:35.440" v="1101"/>
          <ac:spMkLst>
            <pc:docMk/>
            <pc:sldMk cId="3957722359" sldId="1660"/>
            <ac:spMk id="24" creationId="{B4F5FA0D-0104-4987-8241-EFF7C85B88DE}"/>
          </ac:spMkLst>
        </pc:spChg>
        <pc:picChg chg="add mod">
          <ac:chgData name="Nik Charlebois" userId="f745ffdfd97324ba" providerId="LiveId" clId="{99DBA779-80BD-4F59-B72E-C2F0FF6F4269}" dt="2019-03-15T16:24:35.303" v="3326" actId="1076"/>
          <ac:picMkLst>
            <pc:docMk/>
            <pc:sldMk cId="3957722359" sldId="1660"/>
            <ac:picMk id="2" creationId="{1FA9C9F8-36A6-4FE8-B0B9-6F4B9C97BDD5}"/>
          </ac:picMkLst>
        </pc:picChg>
        <pc:picChg chg="del">
          <ac:chgData name="Nik Charlebois" userId="f745ffdfd97324ba" providerId="LiveId" clId="{99DBA779-80BD-4F59-B72E-C2F0FF6F4269}" dt="2019-03-14T14:41:35.440" v="1101"/>
          <ac:picMkLst>
            <pc:docMk/>
            <pc:sldMk cId="3957722359" sldId="1660"/>
            <ac:picMk id="26" creationId="{2897127E-6CEF-446C-BE87-93B7C46E49D1}"/>
          </ac:picMkLst>
        </pc:picChg>
      </pc:sldChg>
      <pc:sldChg chg="del">
        <pc:chgData name="Nik Charlebois" userId="f745ffdfd97324ba" providerId="LiveId" clId="{99DBA779-80BD-4F59-B72E-C2F0FF6F4269}" dt="2019-03-12T11:03:11.470" v="119" actId="47"/>
        <pc:sldMkLst>
          <pc:docMk/>
          <pc:sldMk cId="1793706927" sldId="1670"/>
        </pc:sldMkLst>
      </pc:sldChg>
      <pc:sldChg chg="addSp delSp modSp del ord delDesignElem">
        <pc:chgData name="Nik Charlebois" userId="f745ffdfd97324ba" providerId="LiveId" clId="{99DBA779-80BD-4F59-B72E-C2F0FF6F4269}" dt="2019-03-14T14:29:03.934" v="1098" actId="47"/>
        <pc:sldMkLst>
          <pc:docMk/>
          <pc:sldMk cId="1184753889" sldId="1805"/>
        </pc:sldMkLst>
        <pc:spChg chg="add mod">
          <ac:chgData name="Nik Charlebois" userId="f745ffdfd97324ba" providerId="LiveId" clId="{99DBA779-80BD-4F59-B72E-C2F0FF6F4269}" dt="2019-03-12T11:15:27.825" v="267"/>
          <ac:spMkLst>
            <pc:docMk/>
            <pc:sldMk cId="1184753889" sldId="1805"/>
            <ac:spMk id="2" creationId="{2D44A3D8-9B4B-40AF-8FA7-78F199483E85}"/>
          </ac:spMkLst>
        </pc:spChg>
        <pc:spChg chg="del">
          <ac:chgData name="Nik Charlebois" userId="f745ffdfd97324ba" providerId="LiveId" clId="{99DBA779-80BD-4F59-B72E-C2F0FF6F4269}" dt="2019-03-12T11:15:27.825" v="267"/>
          <ac:spMkLst>
            <pc:docMk/>
            <pc:sldMk cId="1184753889" sldId="1805"/>
            <ac:spMk id="28" creationId="{E0D60ECE-8986-45DC-B7FE-EC7699B466B8}"/>
          </ac:spMkLst>
        </pc:spChg>
        <pc:spChg chg="del">
          <ac:chgData name="Nik Charlebois" userId="f745ffdfd97324ba" providerId="LiveId" clId="{99DBA779-80BD-4F59-B72E-C2F0FF6F4269}" dt="2019-03-12T11:15:27.825" v="267"/>
          <ac:spMkLst>
            <pc:docMk/>
            <pc:sldMk cId="1184753889" sldId="1805"/>
            <ac:spMk id="29" creationId="{96964194-5878-40D2-8EC0-DDC58387FA56}"/>
          </ac:spMkLst>
        </pc:spChg>
      </pc:sldChg>
      <pc:sldChg chg="delSp modSp ord modTransition delDesignElem">
        <pc:chgData name="Nik Charlebois" userId="f745ffdfd97324ba" providerId="LiveId" clId="{99DBA779-80BD-4F59-B72E-C2F0FF6F4269}" dt="2019-03-12T11:14:56.881" v="262" actId="207"/>
        <pc:sldMkLst>
          <pc:docMk/>
          <pc:sldMk cId="1395971827" sldId="1822"/>
        </pc:sldMkLst>
        <pc:spChg chg="mod">
          <ac:chgData name="Nik Charlebois" userId="f745ffdfd97324ba" providerId="LiveId" clId="{99DBA779-80BD-4F59-B72E-C2F0FF6F4269}" dt="2019-03-12T11:14:56.881" v="262" actId="207"/>
          <ac:spMkLst>
            <pc:docMk/>
            <pc:sldMk cId="1395971827" sldId="1822"/>
            <ac:spMk id="2" creationId="{E52D2C94-A0A1-4DF0-9DEF-FF0384B280F4}"/>
          </ac:spMkLst>
        </pc:spChg>
        <pc:spChg chg="mod">
          <ac:chgData name="Nik Charlebois" userId="f745ffdfd97324ba" providerId="LiveId" clId="{99DBA779-80BD-4F59-B72E-C2F0FF6F4269}" dt="2019-03-12T11:14:18.298" v="261" actId="1076"/>
          <ac:spMkLst>
            <pc:docMk/>
            <pc:sldMk cId="1395971827" sldId="1822"/>
            <ac:spMk id="3" creationId="{94866C8C-AEC5-4F1A-AA8C-D0900926497D}"/>
          </ac:spMkLst>
        </pc:spChg>
        <pc:spChg chg="del">
          <ac:chgData name="Nik Charlebois" userId="f745ffdfd97324ba" providerId="LiveId" clId="{99DBA779-80BD-4F59-B72E-C2F0FF6F4269}" dt="2019-03-12T11:13:56.773" v="257"/>
          <ac:spMkLst>
            <pc:docMk/>
            <pc:sldMk cId="1395971827" sldId="1822"/>
            <ac:spMk id="10" creationId="{F56F5174-31D9-4DBB-AAB7-A1FD7BDB1352}"/>
          </ac:spMkLst>
        </pc:spChg>
        <pc:spChg chg="del">
          <ac:chgData name="Nik Charlebois" userId="f745ffdfd97324ba" providerId="LiveId" clId="{99DBA779-80BD-4F59-B72E-C2F0FF6F4269}" dt="2019-03-12T11:13:56.773" v="257"/>
          <ac:spMkLst>
            <pc:docMk/>
            <pc:sldMk cId="1395971827" sldId="1822"/>
            <ac:spMk id="14" creationId="{F9A95BEE-6BB1-4A28-A8E6-A34B2E42EF87}"/>
          </ac:spMkLst>
        </pc:spChg>
        <pc:picChg chg="mod">
          <ac:chgData name="Nik Charlebois" userId="f745ffdfd97324ba" providerId="LiveId" clId="{99DBA779-80BD-4F59-B72E-C2F0FF6F4269}" dt="2019-03-12T11:14:09.628" v="260" actId="1076"/>
          <ac:picMkLst>
            <pc:docMk/>
            <pc:sldMk cId="1395971827" sldId="1822"/>
            <ac:picMk id="5" creationId="{4860DF1F-D13B-4233-8CB3-E4737B6F447B}"/>
          </ac:picMkLst>
        </pc:picChg>
        <pc:picChg chg="del">
          <ac:chgData name="Nik Charlebois" userId="f745ffdfd97324ba" providerId="LiveId" clId="{99DBA779-80BD-4F59-B72E-C2F0FF6F4269}" dt="2019-03-12T11:13:56.773" v="257"/>
          <ac:picMkLst>
            <pc:docMk/>
            <pc:sldMk cId="1395971827" sldId="1822"/>
            <ac:picMk id="12" creationId="{AE113210-7872-481A-ADE6-3A05CCAF5EB2}"/>
          </ac:picMkLst>
        </pc:picChg>
      </pc:sldChg>
      <pc:sldChg chg="addSp delSp modSp ord modTransition">
        <pc:chgData name="Nik Charlebois" userId="f745ffdfd97324ba" providerId="LiveId" clId="{99DBA779-80BD-4F59-B72E-C2F0FF6F4269}" dt="2019-03-15T02:02:41.900" v="2023" actId="1582"/>
        <pc:sldMkLst>
          <pc:docMk/>
          <pc:sldMk cId="327179138" sldId="1823"/>
        </pc:sldMkLst>
        <pc:spChg chg="mod">
          <ac:chgData name="Nik Charlebois" userId="f745ffdfd97324ba" providerId="LiveId" clId="{99DBA779-80BD-4F59-B72E-C2F0FF6F4269}" dt="2019-03-12T11:18:11.618" v="298" actId="20577"/>
          <ac:spMkLst>
            <pc:docMk/>
            <pc:sldMk cId="327179138" sldId="1823"/>
            <ac:spMk id="2" creationId="{E52D2C94-A0A1-4DF0-9DEF-FF0384B280F4}"/>
          </ac:spMkLst>
        </pc:spChg>
        <pc:spChg chg="add del mod">
          <ac:chgData name="Nik Charlebois" userId="f745ffdfd97324ba" providerId="LiveId" clId="{99DBA779-80BD-4F59-B72E-C2F0FF6F4269}" dt="2019-03-15T02:02:05.907" v="2017" actId="478"/>
          <ac:spMkLst>
            <pc:docMk/>
            <pc:sldMk cId="327179138" sldId="1823"/>
            <ac:spMk id="4" creationId="{C76AC6D8-F7F5-432E-98B8-3FCB61F42D4B}"/>
          </ac:spMkLst>
        </pc:spChg>
        <pc:picChg chg="add mod">
          <ac:chgData name="Nik Charlebois" userId="f745ffdfd97324ba" providerId="LiveId" clId="{99DBA779-80BD-4F59-B72E-C2F0FF6F4269}" dt="2019-03-15T02:02:41.900" v="2023" actId="1582"/>
          <ac:picMkLst>
            <pc:docMk/>
            <pc:sldMk cId="327179138" sldId="1823"/>
            <ac:picMk id="5" creationId="{71C4BAC0-782D-438F-9B2D-8C1BCBD29132}"/>
          </ac:picMkLst>
        </pc:picChg>
        <pc:picChg chg="add del mod">
          <ac:chgData name="Nik Charlebois" userId="f745ffdfd97324ba" providerId="LiveId" clId="{99DBA779-80BD-4F59-B72E-C2F0FF6F4269}" dt="2019-03-15T02:01:56.079" v="2013" actId="478"/>
          <ac:picMkLst>
            <pc:docMk/>
            <pc:sldMk cId="327179138" sldId="1823"/>
            <ac:picMk id="7" creationId="{2CAAE87C-92C8-4FB3-A890-1EB47AE7F355}"/>
          </ac:picMkLst>
        </pc:picChg>
      </pc:sldChg>
      <pc:sldChg chg="addSp delSp modSp ord">
        <pc:chgData name="Nik Charlebois" userId="f745ffdfd97324ba" providerId="LiveId" clId="{99DBA779-80BD-4F59-B72E-C2F0FF6F4269}" dt="2019-03-15T02:02:54.270" v="2026" actId="1076"/>
        <pc:sldMkLst>
          <pc:docMk/>
          <pc:sldMk cId="1988161631" sldId="1824"/>
        </pc:sldMkLst>
        <pc:spChg chg="mod">
          <ac:chgData name="Nik Charlebois" userId="f745ffdfd97324ba" providerId="LiveId" clId="{99DBA779-80BD-4F59-B72E-C2F0FF6F4269}" dt="2019-03-15T02:02:54.270" v="2026" actId="1076"/>
          <ac:spMkLst>
            <pc:docMk/>
            <pc:sldMk cId="1988161631" sldId="1824"/>
            <ac:spMk id="11" creationId="{530E8331-41B8-4087-AF5D-E4545D9DB9E8}"/>
          </ac:spMkLst>
        </pc:spChg>
        <pc:picChg chg="add">
          <ac:chgData name="Nik Charlebois" userId="f745ffdfd97324ba" providerId="LiveId" clId="{99DBA779-80BD-4F59-B72E-C2F0FF6F4269}" dt="2019-03-15T02:02:49.724" v="2025"/>
          <ac:picMkLst>
            <pc:docMk/>
            <pc:sldMk cId="1988161631" sldId="1824"/>
            <ac:picMk id="6" creationId="{ACA5E291-BDBE-4462-A5AA-9E2BE6058FCA}"/>
          </ac:picMkLst>
        </pc:picChg>
        <pc:picChg chg="del">
          <ac:chgData name="Nik Charlebois" userId="f745ffdfd97324ba" providerId="LiveId" clId="{99DBA779-80BD-4F59-B72E-C2F0FF6F4269}" dt="2019-03-15T02:02:49.343" v="2024" actId="478"/>
          <ac:picMkLst>
            <pc:docMk/>
            <pc:sldMk cId="1988161631" sldId="1824"/>
            <ac:picMk id="7" creationId="{2CAAE87C-92C8-4FB3-A890-1EB47AE7F355}"/>
          </ac:picMkLst>
        </pc:picChg>
      </pc:sldChg>
      <pc:sldChg chg="addSp delSp modSp ord delDesignElem">
        <pc:chgData name="Nik Charlebois" userId="f745ffdfd97324ba" providerId="LiveId" clId="{99DBA779-80BD-4F59-B72E-C2F0FF6F4269}" dt="2019-03-12T11:22:10.424" v="485" actId="20577"/>
        <pc:sldMkLst>
          <pc:docMk/>
          <pc:sldMk cId="698708555" sldId="1843"/>
        </pc:sldMkLst>
        <pc:spChg chg="mod">
          <ac:chgData name="Nik Charlebois" userId="f745ffdfd97324ba" providerId="LiveId" clId="{99DBA779-80BD-4F59-B72E-C2F0FF6F4269}" dt="2019-03-12T11:22:10.424" v="485" actId="20577"/>
          <ac:spMkLst>
            <pc:docMk/>
            <pc:sldMk cId="698708555" sldId="1843"/>
            <ac:spMk id="6" creationId="{00000000-0000-0000-0000-000000000000}"/>
          </ac:spMkLst>
        </pc:spChg>
        <pc:spChg chg="del">
          <ac:chgData name="Nik Charlebois" userId="f745ffdfd97324ba" providerId="LiveId" clId="{99DBA779-80BD-4F59-B72E-C2F0FF6F4269}" dt="2019-03-12T11:05:52.492" v="129"/>
          <ac:spMkLst>
            <pc:docMk/>
            <pc:sldMk cId="698708555" sldId="1843"/>
            <ac:spMk id="22" creationId="{4351DFE5-F63D-4BE0-BDA9-E3EB88F01AA5}"/>
          </ac:spMkLst>
        </pc:spChg>
        <pc:picChg chg="add mod">
          <ac:chgData name="Nik Charlebois" userId="f745ffdfd97324ba" providerId="LiveId" clId="{99DBA779-80BD-4F59-B72E-C2F0FF6F4269}" dt="2019-03-12T11:13:35.334" v="255" actId="1076"/>
          <ac:picMkLst>
            <pc:docMk/>
            <pc:sldMk cId="698708555" sldId="1843"/>
            <ac:picMk id="3" creationId="{BCD6952B-79E1-40BA-8B3A-2328BDFA36AD}"/>
          </ac:picMkLst>
        </pc:picChg>
        <pc:picChg chg="del">
          <ac:chgData name="Nik Charlebois" userId="f745ffdfd97324ba" providerId="LiveId" clId="{99DBA779-80BD-4F59-B72E-C2F0FF6F4269}" dt="2019-03-12T11:05:52.492" v="129"/>
          <ac:picMkLst>
            <pc:docMk/>
            <pc:sldMk cId="698708555" sldId="1843"/>
            <ac:picMk id="24" creationId="{3AA16612-ACD2-4A16-8F2B-4514FD6BF28F}"/>
          </ac:picMkLst>
        </pc:picChg>
      </pc:sldChg>
      <pc:sldChg chg="ord">
        <pc:chgData name="Nik Charlebois" userId="f745ffdfd97324ba" providerId="LiveId" clId="{99DBA779-80BD-4F59-B72E-C2F0FF6F4269}" dt="2019-03-15T16:05:48.304" v="3282"/>
        <pc:sldMkLst>
          <pc:docMk/>
          <pc:sldMk cId="3242048240" sldId="1848"/>
        </pc:sldMkLst>
      </pc:sldChg>
      <pc:sldChg chg="addSp delSp modSp ord modTransition">
        <pc:chgData name="Nik Charlebois" userId="f745ffdfd97324ba" providerId="LiveId" clId="{99DBA779-80BD-4F59-B72E-C2F0FF6F4269}" dt="2019-03-15T16:05:34.970" v="3280"/>
        <pc:sldMkLst>
          <pc:docMk/>
          <pc:sldMk cId="2581559479" sldId="1853"/>
        </pc:sldMkLst>
        <pc:spChg chg="mod">
          <ac:chgData name="Nik Charlebois" userId="f745ffdfd97324ba" providerId="LiveId" clId="{99DBA779-80BD-4F59-B72E-C2F0FF6F4269}" dt="2019-03-14T14:59:50.286" v="1196" actId="1076"/>
          <ac:spMkLst>
            <pc:docMk/>
            <pc:sldMk cId="2581559479" sldId="1853"/>
            <ac:spMk id="3" creationId="{18FA4CEC-43FC-4237-A60E-6983B18BFEB2}"/>
          </ac:spMkLst>
        </pc:spChg>
        <pc:spChg chg="add del mod">
          <ac:chgData name="Nik Charlebois" userId="f745ffdfd97324ba" providerId="LiveId" clId="{99DBA779-80BD-4F59-B72E-C2F0FF6F4269}" dt="2019-03-14T14:59:10.049" v="1174" actId="478"/>
          <ac:spMkLst>
            <pc:docMk/>
            <pc:sldMk cId="2581559479" sldId="1853"/>
            <ac:spMk id="4" creationId="{5E38EE5A-BC3B-447D-BCD2-6409508AC631}"/>
          </ac:spMkLst>
        </pc:spChg>
        <pc:picChg chg="mod">
          <ac:chgData name="Nik Charlebois" userId="f745ffdfd97324ba" providerId="LiveId" clId="{99DBA779-80BD-4F59-B72E-C2F0FF6F4269}" dt="2019-03-14T14:59:17.020" v="1176" actId="1076"/>
          <ac:picMkLst>
            <pc:docMk/>
            <pc:sldMk cId="2581559479" sldId="1853"/>
            <ac:picMk id="11" creationId="{B29C8D48-93E1-4585-8949-A51D40B4B9DC}"/>
          </ac:picMkLst>
        </pc:picChg>
      </pc:sldChg>
      <pc:sldChg chg="addSp modSp ord addAnim delAnim modAnim">
        <pc:chgData name="Nik Charlebois" userId="f745ffdfd97324ba" providerId="LiveId" clId="{99DBA779-80BD-4F59-B72E-C2F0FF6F4269}" dt="2019-03-15T16:05:34.970" v="3280"/>
        <pc:sldMkLst>
          <pc:docMk/>
          <pc:sldMk cId="249165438" sldId="1854"/>
        </pc:sldMkLst>
        <pc:spChg chg="mod">
          <ac:chgData name="Nik Charlebois" userId="f745ffdfd97324ba" providerId="LiveId" clId="{99DBA779-80BD-4F59-B72E-C2F0FF6F4269}" dt="2019-03-14T14:17:43.684" v="700" actId="1076"/>
          <ac:spMkLst>
            <pc:docMk/>
            <pc:sldMk cId="249165438" sldId="1854"/>
            <ac:spMk id="26" creationId="{84E2FD88-893E-49AD-BD31-9B5E1EDDE791}"/>
          </ac:spMkLst>
        </pc:spChg>
        <pc:picChg chg="add mod">
          <ac:chgData name="Nik Charlebois" userId="f745ffdfd97324ba" providerId="LiveId" clId="{99DBA779-80BD-4F59-B72E-C2F0FF6F4269}" dt="2019-03-14T14:18:45.734" v="704" actId="14100"/>
          <ac:picMkLst>
            <pc:docMk/>
            <pc:sldMk cId="249165438" sldId="1854"/>
            <ac:picMk id="1026" creationId="{9BBE54E9-3A8D-413E-83D3-49465F630993}"/>
          </ac:picMkLst>
        </pc:picChg>
      </pc:sldChg>
      <pc:sldChg chg="addSp delSp modSp ord delDesignElem">
        <pc:chgData name="Nik Charlebois" userId="f745ffdfd97324ba" providerId="LiveId" clId="{99DBA779-80BD-4F59-B72E-C2F0FF6F4269}" dt="2019-03-15T15:19:11.329" v="3211"/>
        <pc:sldMkLst>
          <pc:docMk/>
          <pc:sldMk cId="1330551481" sldId="1855"/>
        </pc:sldMkLst>
        <pc:spChg chg="mod">
          <ac:chgData name="Nik Charlebois" userId="f745ffdfd97324ba" providerId="LiveId" clId="{99DBA779-80BD-4F59-B72E-C2F0FF6F4269}" dt="2019-03-14T15:04:11.192" v="1256" actId="120"/>
          <ac:spMkLst>
            <pc:docMk/>
            <pc:sldMk cId="1330551481" sldId="1855"/>
            <ac:spMk id="2" creationId="{00000000-0000-0000-0000-000000000000}"/>
          </ac:spMkLst>
        </pc:spChg>
        <pc:spChg chg="add del mod">
          <ac:chgData name="Nik Charlebois" userId="f745ffdfd97324ba" providerId="LiveId" clId="{99DBA779-80BD-4F59-B72E-C2F0FF6F4269}" dt="2019-03-14T15:04:13.917" v="1257" actId="478"/>
          <ac:spMkLst>
            <pc:docMk/>
            <pc:sldMk cId="1330551481" sldId="1855"/>
            <ac:spMk id="3" creationId="{84FD1FA2-8684-418D-814D-F42DB0CFF265}"/>
          </ac:spMkLst>
        </pc:spChg>
        <pc:spChg chg="mod">
          <ac:chgData name="Nik Charlebois" userId="f745ffdfd97324ba" providerId="LiveId" clId="{99DBA779-80BD-4F59-B72E-C2F0FF6F4269}" dt="2019-03-14T15:04:19.817" v="1258" actId="1076"/>
          <ac:spMkLst>
            <pc:docMk/>
            <pc:sldMk cId="1330551481" sldId="1855"/>
            <ac:spMk id="7" creationId="{E757F83D-28BE-4928-80F2-9B0058516E2E}"/>
          </ac:spMkLst>
        </pc:spChg>
        <pc:spChg chg="mod">
          <ac:chgData name="Nik Charlebois" userId="f745ffdfd97324ba" providerId="LiveId" clId="{99DBA779-80BD-4F59-B72E-C2F0FF6F4269}" dt="2019-03-14T15:04:19.817" v="1258" actId="1076"/>
          <ac:spMkLst>
            <pc:docMk/>
            <pc:sldMk cId="1330551481" sldId="1855"/>
            <ac:spMk id="10" creationId="{8ADB4A6D-6115-4D9E-8B66-09FA81B2CD57}"/>
          </ac:spMkLst>
        </pc:spChg>
        <pc:spChg chg="mod">
          <ac:chgData name="Nik Charlebois" userId="f745ffdfd97324ba" providerId="LiveId" clId="{99DBA779-80BD-4F59-B72E-C2F0FF6F4269}" dt="2019-03-14T15:04:19.817" v="1258" actId="1076"/>
          <ac:spMkLst>
            <pc:docMk/>
            <pc:sldMk cId="1330551481" sldId="1855"/>
            <ac:spMk id="11" creationId="{F9946FCE-8AEA-49FB-98A5-18CA49CB1227}"/>
          </ac:spMkLst>
        </pc:spChg>
        <pc:spChg chg="del">
          <ac:chgData name="Nik Charlebois" userId="f745ffdfd97324ba" providerId="LiveId" clId="{99DBA779-80BD-4F59-B72E-C2F0FF6F4269}" dt="2019-03-14T15:04:08.731" v="1255"/>
          <ac:spMkLst>
            <pc:docMk/>
            <pc:sldMk cId="1330551481" sldId="1855"/>
            <ac:spMk id="139" creationId="{4351DFE5-F63D-4BE0-BDA9-E3EB88F01AA5}"/>
          </ac:spMkLst>
        </pc:spChg>
        <pc:grpChg chg="mod">
          <ac:chgData name="Nik Charlebois" userId="f745ffdfd97324ba" providerId="LiveId" clId="{99DBA779-80BD-4F59-B72E-C2F0FF6F4269}" dt="2019-03-14T15:04:19.817" v="1258" actId="1076"/>
          <ac:grpSpMkLst>
            <pc:docMk/>
            <pc:sldMk cId="1330551481" sldId="1855"/>
            <ac:grpSpMk id="13" creationId="{6F912A7D-C54F-4091-88E6-C948714F862D}"/>
          </ac:grpSpMkLst>
        </pc:grpChg>
        <pc:grpChg chg="mod">
          <ac:chgData name="Nik Charlebois" userId="f745ffdfd97324ba" providerId="LiveId" clId="{99DBA779-80BD-4F59-B72E-C2F0FF6F4269}" dt="2019-03-14T15:04:19.817" v="1258" actId="1076"/>
          <ac:grpSpMkLst>
            <pc:docMk/>
            <pc:sldMk cId="1330551481" sldId="1855"/>
            <ac:grpSpMk id="14" creationId="{507329E6-5422-4B90-B574-F56BF9248C43}"/>
          </ac:grpSpMkLst>
        </pc:grpChg>
        <pc:picChg chg="mod">
          <ac:chgData name="Nik Charlebois" userId="f745ffdfd97324ba" providerId="LiveId" clId="{99DBA779-80BD-4F59-B72E-C2F0FF6F4269}" dt="2019-03-14T15:04:19.817" v="1258" actId="1076"/>
          <ac:picMkLst>
            <pc:docMk/>
            <pc:sldMk cId="1330551481" sldId="1855"/>
            <ac:picMk id="6" creationId="{B204AB56-D306-47E1-AA11-C468534F4945}"/>
          </ac:picMkLst>
        </pc:picChg>
        <pc:picChg chg="del">
          <ac:chgData name="Nik Charlebois" userId="f745ffdfd97324ba" providerId="LiveId" clId="{99DBA779-80BD-4F59-B72E-C2F0FF6F4269}" dt="2019-03-14T15:04:08.731" v="1255"/>
          <ac:picMkLst>
            <pc:docMk/>
            <pc:sldMk cId="1330551481" sldId="1855"/>
            <ac:picMk id="141" creationId="{02DD2BC0-6F29-4B4F-8D61-2DCF6D2E8E73}"/>
          </ac:picMkLst>
        </pc:picChg>
      </pc:sldChg>
      <pc:sldChg chg="delSp modSp delDesignElem">
        <pc:chgData name="Nik Charlebois" userId="f745ffdfd97324ba" providerId="LiveId" clId="{99DBA779-80BD-4F59-B72E-C2F0FF6F4269}" dt="2019-03-14T15:02:10.057" v="1209" actId="207"/>
        <pc:sldMkLst>
          <pc:docMk/>
          <pc:sldMk cId="3114149289" sldId="1856"/>
        </pc:sldMkLst>
        <pc:spChg chg="mod">
          <ac:chgData name="Nik Charlebois" userId="f745ffdfd97324ba" providerId="LiveId" clId="{99DBA779-80BD-4F59-B72E-C2F0FF6F4269}" dt="2019-03-14T15:02:10.057" v="1209" actId="207"/>
          <ac:spMkLst>
            <pc:docMk/>
            <pc:sldMk cId="3114149289" sldId="1856"/>
            <ac:spMk id="2" creationId="{00000000-0000-0000-0000-000000000000}"/>
          </ac:spMkLst>
        </pc:spChg>
        <pc:spChg chg="mod">
          <ac:chgData name="Nik Charlebois" userId="f745ffdfd97324ba" providerId="LiveId" clId="{99DBA779-80BD-4F59-B72E-C2F0FF6F4269}" dt="2019-03-14T15:02:03.983" v="1208" actId="1076"/>
          <ac:spMkLst>
            <pc:docMk/>
            <pc:sldMk cId="3114149289" sldId="1856"/>
            <ac:spMk id="5" creationId="{00000000-0000-0000-0000-000000000000}"/>
          </ac:spMkLst>
        </pc:spChg>
        <pc:spChg chg="del">
          <ac:chgData name="Nik Charlebois" userId="f745ffdfd97324ba" providerId="LiveId" clId="{99DBA779-80BD-4F59-B72E-C2F0FF6F4269}" dt="2019-03-14T15:01:38.016" v="1200"/>
          <ac:spMkLst>
            <pc:docMk/>
            <pc:sldMk cId="3114149289" sldId="1856"/>
            <ac:spMk id="82" creationId="{AFA67CD3-AB4E-4A7A-BEB8-53C445D8C44E}"/>
          </ac:spMkLst>
        </pc:spChg>
        <pc:spChg chg="del">
          <ac:chgData name="Nik Charlebois" userId="f745ffdfd97324ba" providerId="LiveId" clId="{99DBA779-80BD-4F59-B72E-C2F0FF6F4269}" dt="2019-03-14T15:01:38.016" v="1200"/>
          <ac:spMkLst>
            <pc:docMk/>
            <pc:sldMk cId="3114149289" sldId="1856"/>
            <ac:spMk id="86" creationId="{339C8D78-A644-462F-B674-F440635E5353}"/>
          </ac:spMkLst>
        </pc:spChg>
        <pc:picChg chg="mod">
          <ac:chgData name="Nik Charlebois" userId="f745ffdfd97324ba" providerId="LiveId" clId="{99DBA779-80BD-4F59-B72E-C2F0FF6F4269}" dt="2019-03-14T15:01:59.713" v="1207" actId="1076"/>
          <ac:picMkLst>
            <pc:docMk/>
            <pc:sldMk cId="3114149289" sldId="1856"/>
            <ac:picMk id="4" creationId="{42D22D56-A39F-45DB-A445-C33EC38A5A0C}"/>
          </ac:picMkLst>
        </pc:picChg>
        <pc:picChg chg="del">
          <ac:chgData name="Nik Charlebois" userId="f745ffdfd97324ba" providerId="LiveId" clId="{99DBA779-80BD-4F59-B72E-C2F0FF6F4269}" dt="2019-03-14T15:01:38.016" v="1200"/>
          <ac:picMkLst>
            <pc:docMk/>
            <pc:sldMk cId="3114149289" sldId="1856"/>
            <ac:picMk id="84" creationId="{07CF545F-9C2E-4446-97CD-AD92990C2B68}"/>
          </ac:picMkLst>
        </pc:picChg>
      </pc:sldChg>
      <pc:sldChg chg="delSp modSp delDesignElem">
        <pc:chgData name="Nik Charlebois" userId="f745ffdfd97324ba" providerId="LiveId" clId="{99DBA779-80BD-4F59-B72E-C2F0FF6F4269}" dt="2019-03-14T18:29:38.161" v="2006"/>
        <pc:sldMkLst>
          <pc:docMk/>
          <pc:sldMk cId="3690183574" sldId="1857"/>
        </pc:sldMkLst>
        <pc:spChg chg="del">
          <ac:chgData name="Nik Charlebois" userId="f745ffdfd97324ba" providerId="LiveId" clId="{99DBA779-80BD-4F59-B72E-C2F0FF6F4269}" dt="2019-03-14T15:01:30.292" v="1198"/>
          <ac:spMkLst>
            <pc:docMk/>
            <pc:sldMk cId="3690183574" sldId="1857"/>
            <ac:spMk id="91" creationId="{4351DFE5-F63D-4BE0-BDA9-E3EB88F01AA5}"/>
          </ac:spMkLst>
        </pc:spChg>
        <pc:picChg chg="mod">
          <ac:chgData name="Nik Charlebois" userId="f745ffdfd97324ba" providerId="LiveId" clId="{99DBA779-80BD-4F59-B72E-C2F0FF6F4269}" dt="2019-03-14T18:28:47.102" v="2005"/>
          <ac:picMkLst>
            <pc:docMk/>
            <pc:sldMk cId="3690183574" sldId="1857"/>
            <ac:picMk id="7" creationId="{CC6196DB-EDBC-4728-952B-BA1748260572}"/>
          </ac:picMkLst>
        </pc:picChg>
        <pc:picChg chg="mod">
          <ac:chgData name="Nik Charlebois" userId="f745ffdfd97324ba" providerId="LiveId" clId="{99DBA779-80BD-4F59-B72E-C2F0FF6F4269}" dt="2019-03-14T18:29:38.161" v="2006"/>
          <ac:picMkLst>
            <pc:docMk/>
            <pc:sldMk cId="3690183574" sldId="1857"/>
            <ac:picMk id="9" creationId="{9BCA1E15-87B8-4876-9083-C9A0211C5C21}"/>
          </ac:picMkLst>
        </pc:picChg>
        <pc:picChg chg="del">
          <ac:chgData name="Nik Charlebois" userId="f745ffdfd97324ba" providerId="LiveId" clId="{99DBA779-80BD-4F59-B72E-C2F0FF6F4269}" dt="2019-03-14T15:01:30.292" v="1198"/>
          <ac:picMkLst>
            <pc:docMk/>
            <pc:sldMk cId="3690183574" sldId="1857"/>
            <ac:picMk id="93" creationId="{3AA16612-ACD2-4A16-8F2B-4514FD6BF28F}"/>
          </ac:picMkLst>
        </pc:picChg>
      </pc:sldChg>
      <pc:sldChg chg="addSp delSp modSp ord delDesignElem">
        <pc:chgData name="Nik Charlebois" userId="f745ffdfd97324ba" providerId="LiveId" clId="{99DBA779-80BD-4F59-B72E-C2F0FF6F4269}" dt="2019-03-15T16:05:34.970" v="3280"/>
        <pc:sldMkLst>
          <pc:docMk/>
          <pc:sldMk cId="1530312352" sldId="1858"/>
        </pc:sldMkLst>
        <pc:spChg chg="mod">
          <ac:chgData name="Nik Charlebois" userId="f745ffdfd97324ba" providerId="LiveId" clId="{99DBA779-80BD-4F59-B72E-C2F0FF6F4269}" dt="2019-03-14T15:02:49.104" v="1217" actId="120"/>
          <ac:spMkLst>
            <pc:docMk/>
            <pc:sldMk cId="1530312352" sldId="1858"/>
            <ac:spMk id="2" creationId="{00000000-0000-0000-0000-000000000000}"/>
          </ac:spMkLst>
        </pc:spChg>
        <pc:spChg chg="add del mod">
          <ac:chgData name="Nik Charlebois" userId="f745ffdfd97324ba" providerId="LiveId" clId="{99DBA779-80BD-4F59-B72E-C2F0FF6F4269}" dt="2019-03-14T15:02:53.019" v="1218" actId="478"/>
          <ac:spMkLst>
            <pc:docMk/>
            <pc:sldMk cId="1530312352" sldId="1858"/>
            <ac:spMk id="3" creationId="{7983F90F-8DC9-4BDE-ACAE-AF6FDD42DBB4}"/>
          </ac:spMkLst>
        </pc:spChg>
        <pc:spChg chg="mod">
          <ac:chgData name="Nik Charlebois" userId="f745ffdfd97324ba" providerId="LiveId" clId="{99DBA779-80BD-4F59-B72E-C2F0FF6F4269}" dt="2019-03-14T15:03:00.884" v="1238" actId="1036"/>
          <ac:spMkLst>
            <pc:docMk/>
            <pc:sldMk cId="1530312352" sldId="1858"/>
            <ac:spMk id="12" creationId="{CBE49CCB-82E2-4FCE-A45B-134E89FA310A}"/>
          </ac:spMkLst>
        </pc:spChg>
        <pc:spChg chg="mod">
          <ac:chgData name="Nik Charlebois" userId="f745ffdfd97324ba" providerId="LiveId" clId="{99DBA779-80BD-4F59-B72E-C2F0FF6F4269}" dt="2019-03-14T15:03:00.884" v="1238" actId="1036"/>
          <ac:spMkLst>
            <pc:docMk/>
            <pc:sldMk cId="1530312352" sldId="1858"/>
            <ac:spMk id="13" creationId="{9F81759D-D886-4450-BC89-4F3CD0B6D1ED}"/>
          </ac:spMkLst>
        </pc:spChg>
        <pc:spChg chg="mod">
          <ac:chgData name="Nik Charlebois" userId="f745ffdfd97324ba" providerId="LiveId" clId="{99DBA779-80BD-4F59-B72E-C2F0FF6F4269}" dt="2019-03-14T15:03:00.884" v="1238" actId="1036"/>
          <ac:spMkLst>
            <pc:docMk/>
            <pc:sldMk cId="1530312352" sldId="1858"/>
            <ac:spMk id="28" creationId="{4F4682A2-D298-4B80-B1F4-F4F685E7E49A}"/>
          </ac:spMkLst>
        </pc:spChg>
        <pc:spChg chg="mod">
          <ac:chgData name="Nik Charlebois" userId="f745ffdfd97324ba" providerId="LiveId" clId="{99DBA779-80BD-4F59-B72E-C2F0FF6F4269}" dt="2019-03-14T15:03:00.884" v="1238" actId="1036"/>
          <ac:spMkLst>
            <pc:docMk/>
            <pc:sldMk cId="1530312352" sldId="1858"/>
            <ac:spMk id="31" creationId="{B1B66A74-A246-4E86-A897-C4AEF4912E26}"/>
          </ac:spMkLst>
        </pc:spChg>
        <pc:spChg chg="mod">
          <ac:chgData name="Nik Charlebois" userId="f745ffdfd97324ba" providerId="LiveId" clId="{99DBA779-80BD-4F59-B72E-C2F0FF6F4269}" dt="2019-03-14T15:03:00.884" v="1238" actId="1036"/>
          <ac:spMkLst>
            <pc:docMk/>
            <pc:sldMk cId="1530312352" sldId="1858"/>
            <ac:spMk id="32" creationId="{35CF8316-1AC9-4558-BCD3-D0A6E7710DE5}"/>
          </ac:spMkLst>
        </pc:spChg>
        <pc:spChg chg="del">
          <ac:chgData name="Nik Charlebois" userId="f745ffdfd97324ba" providerId="LiveId" clId="{99DBA779-80BD-4F59-B72E-C2F0FF6F4269}" dt="2019-03-14T15:02:43.872" v="1216"/>
          <ac:spMkLst>
            <pc:docMk/>
            <pc:sldMk cId="1530312352" sldId="1858"/>
            <ac:spMk id="91" creationId="{4351DFE5-F63D-4BE0-BDA9-E3EB88F01AA5}"/>
          </ac:spMkLst>
        </pc:spChg>
        <pc:grpChg chg="mod">
          <ac:chgData name="Nik Charlebois" userId="f745ffdfd97324ba" providerId="LiveId" clId="{99DBA779-80BD-4F59-B72E-C2F0FF6F4269}" dt="2019-03-14T15:03:00.884" v="1238" actId="1036"/>
          <ac:grpSpMkLst>
            <pc:docMk/>
            <pc:sldMk cId="1530312352" sldId="1858"/>
            <ac:grpSpMk id="11" creationId="{97E57828-155B-443E-8892-0A458231B895}"/>
          </ac:grpSpMkLst>
        </pc:grpChg>
        <pc:grpChg chg="mod">
          <ac:chgData name="Nik Charlebois" userId="f745ffdfd97324ba" providerId="LiveId" clId="{99DBA779-80BD-4F59-B72E-C2F0FF6F4269}" dt="2019-03-14T15:03:00.884" v="1238" actId="1036"/>
          <ac:grpSpMkLst>
            <pc:docMk/>
            <pc:sldMk cId="1530312352" sldId="1858"/>
            <ac:grpSpMk id="14" creationId="{44F3F0EC-87F1-492D-8DB8-E0FC6532D082}"/>
          </ac:grpSpMkLst>
        </pc:grpChg>
        <pc:grpChg chg="mod">
          <ac:chgData name="Nik Charlebois" userId="f745ffdfd97324ba" providerId="LiveId" clId="{99DBA779-80BD-4F59-B72E-C2F0FF6F4269}" dt="2019-03-14T15:03:00.884" v="1238" actId="1036"/>
          <ac:grpSpMkLst>
            <pc:docMk/>
            <pc:sldMk cId="1530312352" sldId="1858"/>
            <ac:grpSpMk id="17" creationId="{7F95F01D-494C-4D4C-BAB4-AC6AFF1405BF}"/>
          </ac:grpSpMkLst>
        </pc:grpChg>
        <pc:grpChg chg="mod">
          <ac:chgData name="Nik Charlebois" userId="f745ffdfd97324ba" providerId="LiveId" clId="{99DBA779-80BD-4F59-B72E-C2F0FF6F4269}" dt="2019-03-14T15:03:00.884" v="1238" actId="1036"/>
          <ac:grpSpMkLst>
            <pc:docMk/>
            <pc:sldMk cId="1530312352" sldId="1858"/>
            <ac:grpSpMk id="20" creationId="{9F46F4E7-9ADA-4FE6-8ABC-7F4AEDA711F3}"/>
          </ac:grpSpMkLst>
        </pc:grpChg>
        <pc:grpChg chg="mod">
          <ac:chgData name="Nik Charlebois" userId="f745ffdfd97324ba" providerId="LiveId" clId="{99DBA779-80BD-4F59-B72E-C2F0FF6F4269}" dt="2019-03-14T15:03:00.884" v="1238" actId="1036"/>
          <ac:grpSpMkLst>
            <pc:docMk/>
            <pc:sldMk cId="1530312352" sldId="1858"/>
            <ac:grpSpMk id="23" creationId="{C3BF88E8-02EC-468A-BBD7-6EF604F4543E}"/>
          </ac:grpSpMkLst>
        </pc:grpChg>
        <pc:picChg chg="del">
          <ac:chgData name="Nik Charlebois" userId="f745ffdfd97324ba" providerId="LiveId" clId="{99DBA779-80BD-4F59-B72E-C2F0FF6F4269}" dt="2019-03-14T15:02:43.872" v="1216"/>
          <ac:picMkLst>
            <pc:docMk/>
            <pc:sldMk cId="1530312352" sldId="1858"/>
            <ac:picMk id="93" creationId="{3AA16612-ACD2-4A16-8F2B-4514FD6BF28F}"/>
          </ac:picMkLst>
        </pc:picChg>
      </pc:sldChg>
      <pc:sldChg chg="del">
        <pc:chgData name="Nik Charlebois" userId="f745ffdfd97324ba" providerId="LiveId" clId="{99DBA779-80BD-4F59-B72E-C2F0FF6F4269}" dt="2019-03-14T15:03:05.300" v="1239" actId="47"/>
        <pc:sldMkLst>
          <pc:docMk/>
          <pc:sldMk cId="2452542181" sldId="1859"/>
        </pc:sldMkLst>
      </pc:sldChg>
      <pc:sldChg chg="addSp delSp modSp delDesignElem">
        <pc:chgData name="Nik Charlebois" userId="f745ffdfd97324ba" providerId="LiveId" clId="{99DBA779-80BD-4F59-B72E-C2F0FF6F4269}" dt="2019-03-14T15:02:33.069" v="1214" actId="1076"/>
        <pc:sldMkLst>
          <pc:docMk/>
          <pc:sldMk cId="2503227779" sldId="1860"/>
        </pc:sldMkLst>
        <pc:spChg chg="mod">
          <ac:chgData name="Nik Charlebois" userId="f745ffdfd97324ba" providerId="LiveId" clId="{99DBA779-80BD-4F59-B72E-C2F0FF6F4269}" dt="2019-03-14T15:02:33.069" v="1214" actId="1076"/>
          <ac:spMkLst>
            <pc:docMk/>
            <pc:sldMk cId="2503227779" sldId="1860"/>
            <ac:spMk id="2" creationId="{00000000-0000-0000-0000-000000000000}"/>
          </ac:spMkLst>
        </pc:spChg>
        <pc:spChg chg="add del mod">
          <ac:chgData name="Nik Charlebois" userId="f745ffdfd97324ba" providerId="LiveId" clId="{99DBA779-80BD-4F59-B72E-C2F0FF6F4269}" dt="2019-03-14T15:02:28.833" v="1213" actId="478"/>
          <ac:spMkLst>
            <pc:docMk/>
            <pc:sldMk cId="2503227779" sldId="1860"/>
            <ac:spMk id="3" creationId="{38139EC9-CF20-4547-B2BB-FE1EFF2D7C96}"/>
          </ac:spMkLst>
        </pc:spChg>
        <pc:spChg chg="del">
          <ac:chgData name="Nik Charlebois" userId="f745ffdfd97324ba" providerId="LiveId" clId="{99DBA779-80BD-4F59-B72E-C2F0FF6F4269}" dt="2019-03-14T15:02:25.867" v="1211"/>
          <ac:spMkLst>
            <pc:docMk/>
            <pc:sldMk cId="2503227779" sldId="1860"/>
            <ac:spMk id="108" creationId="{86197D16-FE75-4A0E-A0C9-28C0F04A43DF}"/>
          </ac:spMkLst>
        </pc:spChg>
        <pc:picChg chg="del">
          <ac:chgData name="Nik Charlebois" userId="f745ffdfd97324ba" providerId="LiveId" clId="{99DBA779-80BD-4F59-B72E-C2F0FF6F4269}" dt="2019-03-14T15:02:25.867" v="1211"/>
          <ac:picMkLst>
            <pc:docMk/>
            <pc:sldMk cId="2503227779" sldId="1860"/>
            <ac:picMk id="110" creationId="{FA8FCEC6-4B30-4FF2-8B32-504BEAEA3A16}"/>
          </ac:picMkLst>
        </pc:picChg>
      </pc:sldChg>
      <pc:sldChg chg="addSp delSp modSp ord delDesignElem">
        <pc:chgData name="Nik Charlebois" userId="f745ffdfd97324ba" providerId="LiveId" clId="{99DBA779-80BD-4F59-B72E-C2F0FF6F4269}" dt="2019-03-12T11:12:16.939" v="250" actId="1076"/>
        <pc:sldMkLst>
          <pc:docMk/>
          <pc:sldMk cId="2057901590" sldId="1861"/>
        </pc:sldMkLst>
        <pc:spChg chg="mod">
          <ac:chgData name="Nik Charlebois" userId="f745ffdfd97324ba" providerId="LiveId" clId="{99DBA779-80BD-4F59-B72E-C2F0FF6F4269}" dt="2019-03-12T11:12:16.939" v="250" actId="1076"/>
          <ac:spMkLst>
            <pc:docMk/>
            <pc:sldMk cId="2057901590" sldId="1861"/>
            <ac:spMk id="2" creationId="{00000000-0000-0000-0000-000000000000}"/>
          </ac:spMkLst>
        </pc:spChg>
        <pc:spChg chg="add del mod">
          <ac:chgData name="Nik Charlebois" userId="f745ffdfd97324ba" providerId="LiveId" clId="{99DBA779-80BD-4F59-B72E-C2F0FF6F4269}" dt="2019-03-12T11:12:06.808" v="249" actId="478"/>
          <ac:spMkLst>
            <pc:docMk/>
            <pc:sldMk cId="2057901590" sldId="1861"/>
            <ac:spMk id="3" creationId="{60989A34-9E25-41B1-9291-CC6361F467B2}"/>
          </ac:spMkLst>
        </pc:spChg>
        <pc:spChg chg="del">
          <ac:chgData name="Nik Charlebois" userId="f745ffdfd97324ba" providerId="LiveId" clId="{99DBA779-80BD-4F59-B72E-C2F0FF6F4269}" dt="2019-03-12T11:12:02.721" v="247"/>
          <ac:spMkLst>
            <pc:docMk/>
            <pc:sldMk cId="2057901590" sldId="1861"/>
            <ac:spMk id="108" creationId="{86197D16-FE75-4A0E-A0C9-28C0F04A43DF}"/>
          </ac:spMkLst>
        </pc:spChg>
        <pc:picChg chg="del">
          <ac:chgData name="Nik Charlebois" userId="f745ffdfd97324ba" providerId="LiveId" clId="{99DBA779-80BD-4F59-B72E-C2F0FF6F4269}" dt="2019-03-12T11:12:02.721" v="247"/>
          <ac:picMkLst>
            <pc:docMk/>
            <pc:sldMk cId="2057901590" sldId="1861"/>
            <ac:picMk id="110" creationId="{FA8FCEC6-4B30-4FF2-8B32-504BEAEA3A16}"/>
          </ac:picMkLst>
        </pc:picChg>
      </pc:sldChg>
      <pc:sldChg chg="del ord">
        <pc:chgData name="Nik Charlebois" userId="f745ffdfd97324ba" providerId="LiveId" clId="{99DBA779-80BD-4F59-B72E-C2F0FF6F4269}" dt="2019-03-14T14:29:05.436" v="1099" actId="47"/>
        <pc:sldMkLst>
          <pc:docMk/>
          <pc:sldMk cId="3650079646" sldId="1862"/>
        </pc:sldMkLst>
      </pc:sldChg>
      <pc:sldChg chg="addSp delSp modSp ord delDesignElem">
        <pc:chgData name="Nik Charlebois" userId="f745ffdfd97324ba" providerId="LiveId" clId="{99DBA779-80BD-4F59-B72E-C2F0FF6F4269}" dt="2019-03-15T15:19:11.329" v="3211"/>
        <pc:sldMkLst>
          <pc:docMk/>
          <pc:sldMk cId="3906033434" sldId="1863"/>
        </pc:sldMkLst>
        <pc:spChg chg="mod">
          <ac:chgData name="Nik Charlebois" userId="f745ffdfd97324ba" providerId="LiveId" clId="{99DBA779-80BD-4F59-B72E-C2F0FF6F4269}" dt="2019-03-14T15:03:26.263" v="1244" actId="1076"/>
          <ac:spMkLst>
            <pc:docMk/>
            <pc:sldMk cId="3906033434" sldId="1863"/>
            <ac:spMk id="2" creationId="{00000000-0000-0000-0000-000000000000}"/>
          </ac:spMkLst>
        </pc:spChg>
        <pc:spChg chg="add del mod">
          <ac:chgData name="Nik Charlebois" userId="f745ffdfd97324ba" providerId="LiveId" clId="{99DBA779-80BD-4F59-B72E-C2F0FF6F4269}" dt="2019-03-14T15:03:21.678" v="1243" actId="478"/>
          <ac:spMkLst>
            <pc:docMk/>
            <pc:sldMk cId="3906033434" sldId="1863"/>
            <ac:spMk id="3" creationId="{44A97F4E-7ADC-42B0-A5E2-B4D872641BB0}"/>
          </ac:spMkLst>
        </pc:spChg>
        <pc:spChg chg="del">
          <ac:chgData name="Nik Charlebois" userId="f745ffdfd97324ba" providerId="LiveId" clId="{99DBA779-80BD-4F59-B72E-C2F0FF6F4269}" dt="2019-03-14T15:03:18.726" v="1242"/>
          <ac:spMkLst>
            <pc:docMk/>
            <pc:sldMk cId="3906033434" sldId="1863"/>
            <ac:spMk id="108" creationId="{86197D16-FE75-4A0E-A0C9-28C0F04A43DF}"/>
          </ac:spMkLst>
        </pc:spChg>
        <pc:picChg chg="del">
          <ac:chgData name="Nik Charlebois" userId="f745ffdfd97324ba" providerId="LiveId" clId="{99DBA779-80BD-4F59-B72E-C2F0FF6F4269}" dt="2019-03-14T15:03:18.726" v="1242"/>
          <ac:picMkLst>
            <pc:docMk/>
            <pc:sldMk cId="3906033434" sldId="1863"/>
            <ac:picMk id="110" creationId="{FA8FCEC6-4B30-4FF2-8B32-504BEAEA3A16}"/>
          </ac:picMkLst>
        </pc:picChg>
      </pc:sldChg>
      <pc:sldChg chg="del">
        <pc:chgData name="Nik Charlebois" userId="f745ffdfd97324ba" providerId="LiveId" clId="{99DBA779-80BD-4F59-B72E-C2F0FF6F4269}" dt="2019-03-14T15:04:23.169" v="1259" actId="47"/>
        <pc:sldMkLst>
          <pc:docMk/>
          <pc:sldMk cId="3989886512" sldId="1864"/>
        </pc:sldMkLst>
      </pc:sldChg>
      <pc:sldChg chg="del">
        <pc:chgData name="Nik Charlebois" userId="f745ffdfd97324ba" providerId="LiveId" clId="{99DBA779-80BD-4F59-B72E-C2F0FF6F4269}" dt="2019-03-14T15:04:26.976" v="1260" actId="47"/>
        <pc:sldMkLst>
          <pc:docMk/>
          <pc:sldMk cId="21808559" sldId="1865"/>
        </pc:sldMkLst>
      </pc:sldChg>
      <pc:sldChg chg="del">
        <pc:chgData name="Nik Charlebois" userId="f745ffdfd97324ba" providerId="LiveId" clId="{99DBA779-80BD-4F59-B72E-C2F0FF6F4269}" dt="2019-03-14T15:04:28.007" v="1261" actId="47"/>
        <pc:sldMkLst>
          <pc:docMk/>
          <pc:sldMk cId="4195078174" sldId="1866"/>
        </pc:sldMkLst>
      </pc:sldChg>
      <pc:sldChg chg="addSp modSp">
        <pc:chgData name="Nik Charlebois" userId="f745ffdfd97324ba" providerId="LiveId" clId="{99DBA779-80BD-4F59-B72E-C2F0FF6F4269}" dt="2019-03-15T13:45:38.558" v="2669" actId="1076"/>
        <pc:sldMkLst>
          <pc:docMk/>
          <pc:sldMk cId="527116464" sldId="1868"/>
        </pc:sldMkLst>
        <pc:spChg chg="add mod">
          <ac:chgData name="Nik Charlebois" userId="f745ffdfd97324ba" providerId="LiveId" clId="{99DBA779-80BD-4F59-B72E-C2F0FF6F4269}" dt="2019-03-15T13:45:38.558" v="2669" actId="1076"/>
          <ac:spMkLst>
            <pc:docMk/>
            <pc:sldMk cId="527116464" sldId="1868"/>
            <ac:spMk id="3" creationId="{B4A44F75-F523-454B-A508-542A7C596E0D}"/>
          </ac:spMkLst>
        </pc:spChg>
      </pc:sldChg>
      <pc:sldChg chg="addSp delSp modSp delDesignElem">
        <pc:chgData name="Nik Charlebois" userId="f745ffdfd97324ba" providerId="LiveId" clId="{99DBA779-80BD-4F59-B72E-C2F0FF6F4269}" dt="2019-03-14T15:05:00.489" v="1266" actId="1076"/>
        <pc:sldMkLst>
          <pc:docMk/>
          <pc:sldMk cId="3829404476" sldId="1869"/>
        </pc:sldMkLst>
        <pc:spChg chg="mod">
          <ac:chgData name="Nik Charlebois" userId="f745ffdfd97324ba" providerId="LiveId" clId="{99DBA779-80BD-4F59-B72E-C2F0FF6F4269}" dt="2019-03-14T15:05:00.489" v="1266" actId="1076"/>
          <ac:spMkLst>
            <pc:docMk/>
            <pc:sldMk cId="3829404476" sldId="1869"/>
            <ac:spMk id="2" creationId="{00000000-0000-0000-0000-000000000000}"/>
          </ac:spMkLst>
        </pc:spChg>
        <pc:spChg chg="add del mod">
          <ac:chgData name="Nik Charlebois" userId="f745ffdfd97324ba" providerId="LiveId" clId="{99DBA779-80BD-4F59-B72E-C2F0FF6F4269}" dt="2019-03-14T15:04:55.108" v="1265" actId="478"/>
          <ac:spMkLst>
            <pc:docMk/>
            <pc:sldMk cId="3829404476" sldId="1869"/>
            <ac:spMk id="3" creationId="{BD7305C4-0E4E-447A-BE87-472914B41A1D}"/>
          </ac:spMkLst>
        </pc:spChg>
        <pc:spChg chg="del">
          <ac:chgData name="Nik Charlebois" userId="f745ffdfd97324ba" providerId="LiveId" clId="{99DBA779-80BD-4F59-B72E-C2F0FF6F4269}" dt="2019-03-14T15:04:53.175" v="1263"/>
          <ac:spMkLst>
            <pc:docMk/>
            <pc:sldMk cId="3829404476" sldId="1869"/>
            <ac:spMk id="108" creationId="{86197D16-FE75-4A0E-A0C9-28C0F04A43DF}"/>
          </ac:spMkLst>
        </pc:spChg>
        <pc:picChg chg="del">
          <ac:chgData name="Nik Charlebois" userId="f745ffdfd97324ba" providerId="LiveId" clId="{99DBA779-80BD-4F59-B72E-C2F0FF6F4269}" dt="2019-03-14T15:04:53.175" v="1263"/>
          <ac:picMkLst>
            <pc:docMk/>
            <pc:sldMk cId="3829404476" sldId="1869"/>
            <ac:picMk id="110" creationId="{FA8FCEC6-4B30-4FF2-8B32-504BEAEA3A16}"/>
          </ac:picMkLst>
        </pc:picChg>
      </pc:sldChg>
      <pc:sldChg chg="new add del">
        <pc:chgData name="Nik Charlebois" userId="f745ffdfd97324ba" providerId="LiveId" clId="{99DBA779-80BD-4F59-B72E-C2F0FF6F4269}" dt="2019-03-12T11:05:57.677" v="131" actId="47"/>
        <pc:sldMkLst>
          <pc:docMk/>
          <pc:sldMk cId="2993495000" sldId="1870"/>
        </pc:sldMkLst>
      </pc:sldChg>
      <pc:sldChg chg="modSp new add ord">
        <pc:chgData name="Nik Charlebois" userId="f745ffdfd97324ba" providerId="LiveId" clId="{99DBA779-80BD-4F59-B72E-C2F0FF6F4269}" dt="2019-03-14T14:21:01.252" v="782" actId="20577"/>
        <pc:sldMkLst>
          <pc:docMk/>
          <pc:sldMk cId="3446805075" sldId="1870"/>
        </pc:sldMkLst>
        <pc:spChg chg="mod">
          <ac:chgData name="Nik Charlebois" userId="f745ffdfd97324ba" providerId="LiveId" clId="{99DBA779-80BD-4F59-B72E-C2F0FF6F4269}" dt="2019-03-14T14:19:50.931" v="743" actId="20577"/>
          <ac:spMkLst>
            <pc:docMk/>
            <pc:sldMk cId="3446805075" sldId="1870"/>
            <ac:spMk id="2" creationId="{4E08B476-DC6D-418E-9A89-D392C1EE1499}"/>
          </ac:spMkLst>
        </pc:spChg>
        <pc:spChg chg="mod">
          <ac:chgData name="Nik Charlebois" userId="f745ffdfd97324ba" providerId="LiveId" clId="{99DBA779-80BD-4F59-B72E-C2F0FF6F4269}" dt="2019-03-14T14:21:01.252" v="782" actId="20577"/>
          <ac:spMkLst>
            <pc:docMk/>
            <pc:sldMk cId="3446805075" sldId="1870"/>
            <ac:spMk id="3" creationId="{E357A70B-0B01-4420-BCDA-2F7F8B5CB451}"/>
          </ac:spMkLst>
        </pc:spChg>
      </pc:sldChg>
      <pc:sldChg chg="modSp add del">
        <pc:chgData name="Nik Charlebois" userId="f745ffdfd97324ba" providerId="LiveId" clId="{99DBA779-80BD-4F59-B72E-C2F0FF6F4269}" dt="2019-03-12T11:05:41.475" v="127"/>
        <pc:sldMkLst>
          <pc:docMk/>
          <pc:sldMk cId="680767138" sldId="1871"/>
        </pc:sldMkLst>
        <pc:spChg chg="mod">
          <ac:chgData name="Nik Charlebois" userId="f745ffdfd97324ba" providerId="LiveId" clId="{99DBA779-80BD-4F59-B72E-C2F0FF6F4269}" dt="2019-03-12T11:05:41.475" v="127"/>
          <ac:spMkLst>
            <pc:docMk/>
            <pc:sldMk cId="680767138" sldId="1871"/>
            <ac:spMk id="11" creationId="{00000000-0000-0000-0000-000000000000}"/>
          </ac:spMkLst>
        </pc:spChg>
        <pc:spChg chg="mod">
          <ac:chgData name="Nik Charlebois" userId="f745ffdfd97324ba" providerId="LiveId" clId="{99DBA779-80BD-4F59-B72E-C2F0FF6F4269}" dt="2019-03-12T11:05:41.475" v="127"/>
          <ac:spMkLst>
            <pc:docMk/>
            <pc:sldMk cId="680767138" sldId="1871"/>
            <ac:spMk id="12" creationId="{00000000-0000-0000-0000-000000000000}"/>
          </ac:spMkLst>
        </pc:spChg>
      </pc:sldChg>
      <pc:sldChg chg="addSp delSp modSp add">
        <pc:chgData name="Nik Charlebois" userId="f745ffdfd97324ba" providerId="LiveId" clId="{99DBA779-80BD-4F59-B72E-C2F0FF6F4269}" dt="2019-03-12T11:26:27.719" v="687" actId="20577"/>
        <pc:sldMkLst>
          <pc:docMk/>
          <pc:sldMk cId="3227477670" sldId="1871"/>
        </pc:sldMkLst>
        <pc:spChg chg="add mod">
          <ac:chgData name="Nik Charlebois" userId="f745ffdfd97324ba" providerId="LiveId" clId="{99DBA779-80BD-4F59-B72E-C2F0FF6F4269}" dt="2019-03-12T11:26:27.719" v="687" actId="20577"/>
          <ac:spMkLst>
            <pc:docMk/>
            <pc:sldMk cId="3227477670" sldId="1871"/>
            <ac:spMk id="2" creationId="{23BD452A-CA15-4321-A19D-8A9AAD7D9242}"/>
          </ac:spMkLst>
        </pc:spChg>
        <pc:spChg chg="del mod">
          <ac:chgData name="Nik Charlebois" userId="f745ffdfd97324ba" providerId="LiveId" clId="{99DBA779-80BD-4F59-B72E-C2F0FF6F4269}" dt="2019-03-12T11:22:32.878" v="495" actId="478"/>
          <ac:spMkLst>
            <pc:docMk/>
            <pc:sldMk cId="3227477670" sldId="1871"/>
            <ac:spMk id="6" creationId="{00000000-0000-0000-0000-000000000000}"/>
          </ac:spMkLst>
        </pc:spChg>
        <pc:spChg chg="mod">
          <ac:chgData name="Nik Charlebois" userId="f745ffdfd97324ba" providerId="LiveId" clId="{99DBA779-80BD-4F59-B72E-C2F0FF6F4269}" dt="2019-03-12T11:22:26.399" v="493" actId="20577"/>
          <ac:spMkLst>
            <pc:docMk/>
            <pc:sldMk cId="3227477670" sldId="1871"/>
            <ac:spMk id="17" creationId="{00000000-0000-0000-0000-000000000000}"/>
          </ac:spMkLst>
        </pc:spChg>
      </pc:sldChg>
      <pc:sldChg chg="addSp modSp add">
        <pc:chgData name="Nik Charlebois" userId="f745ffdfd97324ba" providerId="LiveId" clId="{99DBA779-80BD-4F59-B72E-C2F0FF6F4269}" dt="2019-03-14T14:24:03.007" v="957" actId="20577"/>
        <pc:sldMkLst>
          <pc:docMk/>
          <pc:sldMk cId="1777314337" sldId="1872"/>
        </pc:sldMkLst>
        <pc:spChg chg="mod">
          <ac:chgData name="Nik Charlebois" userId="f745ffdfd97324ba" providerId="LiveId" clId="{99DBA779-80BD-4F59-B72E-C2F0FF6F4269}" dt="2019-03-14T14:21:04.153" v="783" actId="20577"/>
          <ac:spMkLst>
            <pc:docMk/>
            <pc:sldMk cId="1777314337" sldId="1872"/>
            <ac:spMk id="3" creationId="{E357A70B-0B01-4420-BCDA-2F7F8B5CB451}"/>
          </ac:spMkLst>
        </pc:spChg>
        <pc:spChg chg="add mod">
          <ac:chgData name="Nik Charlebois" userId="f745ffdfd97324ba" providerId="LiveId" clId="{99DBA779-80BD-4F59-B72E-C2F0FF6F4269}" dt="2019-03-14T14:23:22.558" v="949" actId="14100"/>
          <ac:spMkLst>
            <pc:docMk/>
            <pc:sldMk cId="1777314337" sldId="1872"/>
            <ac:spMk id="4" creationId="{CA19E452-39DD-4C27-A06C-4AC6E29ED760}"/>
          </ac:spMkLst>
        </pc:spChg>
        <pc:spChg chg="add mod">
          <ac:chgData name="Nik Charlebois" userId="f745ffdfd97324ba" providerId="LiveId" clId="{99DBA779-80BD-4F59-B72E-C2F0FF6F4269}" dt="2019-03-14T14:24:03.007" v="957" actId="20577"/>
          <ac:spMkLst>
            <pc:docMk/>
            <pc:sldMk cId="1777314337" sldId="1872"/>
            <ac:spMk id="5" creationId="{C0AB37DD-2C42-4574-8CB0-EC40F07CF9B3}"/>
          </ac:spMkLst>
        </pc:spChg>
        <pc:spChg chg="add mod ord">
          <ac:chgData name="Nik Charlebois" userId="f745ffdfd97324ba" providerId="LiveId" clId="{99DBA779-80BD-4F59-B72E-C2F0FF6F4269}" dt="2019-03-14T14:23:58.583" v="955" actId="207"/>
          <ac:spMkLst>
            <pc:docMk/>
            <pc:sldMk cId="1777314337" sldId="1872"/>
            <ac:spMk id="6" creationId="{61E1CD97-722E-4A6A-9B18-EB322BC97902}"/>
          </ac:spMkLst>
        </pc:spChg>
      </pc:sldChg>
      <pc:sldChg chg="modSp add">
        <pc:chgData name="Nik Charlebois" userId="f745ffdfd97324ba" providerId="LiveId" clId="{99DBA779-80BD-4F59-B72E-C2F0FF6F4269}" dt="2019-03-14T14:28:02.260" v="1064" actId="1036"/>
        <pc:sldMkLst>
          <pc:docMk/>
          <pc:sldMk cId="574169855" sldId="1873"/>
        </pc:sldMkLst>
        <pc:spChg chg="mod">
          <ac:chgData name="Nik Charlebois" userId="f745ffdfd97324ba" providerId="LiveId" clId="{99DBA779-80BD-4F59-B72E-C2F0FF6F4269}" dt="2019-03-14T14:24:13.391" v="961" actId="14100"/>
          <ac:spMkLst>
            <pc:docMk/>
            <pc:sldMk cId="574169855" sldId="1873"/>
            <ac:spMk id="4" creationId="{CA19E452-39DD-4C27-A06C-4AC6E29ED760}"/>
          </ac:spMkLst>
        </pc:spChg>
        <pc:spChg chg="mod">
          <ac:chgData name="Nik Charlebois" userId="f745ffdfd97324ba" providerId="LiveId" clId="{99DBA779-80BD-4F59-B72E-C2F0FF6F4269}" dt="2019-03-14T14:28:02.260" v="1064" actId="1036"/>
          <ac:spMkLst>
            <pc:docMk/>
            <pc:sldMk cId="574169855" sldId="1873"/>
            <ac:spMk id="5" creationId="{C0AB37DD-2C42-4574-8CB0-EC40F07CF9B3}"/>
          </ac:spMkLst>
        </pc:spChg>
        <pc:spChg chg="mod">
          <ac:chgData name="Nik Charlebois" userId="f745ffdfd97324ba" providerId="LiveId" clId="{99DBA779-80BD-4F59-B72E-C2F0FF6F4269}" dt="2019-03-14T14:28:02.260" v="1064" actId="1036"/>
          <ac:spMkLst>
            <pc:docMk/>
            <pc:sldMk cId="574169855" sldId="1873"/>
            <ac:spMk id="6" creationId="{61E1CD97-722E-4A6A-9B18-EB322BC97902}"/>
          </ac:spMkLst>
        </pc:spChg>
      </pc:sldChg>
      <pc:sldChg chg="modSp add">
        <pc:chgData name="Nik Charlebois" userId="f745ffdfd97324ba" providerId="LiveId" clId="{99DBA779-80BD-4F59-B72E-C2F0FF6F4269}" dt="2019-03-14T14:28:26.581" v="1097" actId="20577"/>
        <pc:sldMkLst>
          <pc:docMk/>
          <pc:sldMk cId="2355773305" sldId="1874"/>
        </pc:sldMkLst>
        <pc:spChg chg="mod">
          <ac:chgData name="Nik Charlebois" userId="f745ffdfd97324ba" providerId="LiveId" clId="{99DBA779-80BD-4F59-B72E-C2F0FF6F4269}" dt="2019-03-14T14:28:12.261" v="1068" actId="14100"/>
          <ac:spMkLst>
            <pc:docMk/>
            <pc:sldMk cId="2355773305" sldId="1874"/>
            <ac:spMk id="4" creationId="{CA19E452-39DD-4C27-A06C-4AC6E29ED760}"/>
          </ac:spMkLst>
        </pc:spChg>
        <pc:spChg chg="mod">
          <ac:chgData name="Nik Charlebois" userId="f745ffdfd97324ba" providerId="LiveId" clId="{99DBA779-80BD-4F59-B72E-C2F0FF6F4269}" dt="2019-03-14T14:28:26.581" v="1097" actId="20577"/>
          <ac:spMkLst>
            <pc:docMk/>
            <pc:sldMk cId="2355773305" sldId="1874"/>
            <ac:spMk id="5" creationId="{C0AB37DD-2C42-4574-8CB0-EC40F07CF9B3}"/>
          </ac:spMkLst>
        </pc:spChg>
        <pc:spChg chg="mod">
          <ac:chgData name="Nik Charlebois" userId="f745ffdfd97324ba" providerId="LiveId" clId="{99DBA779-80BD-4F59-B72E-C2F0FF6F4269}" dt="2019-03-14T14:28:17.245" v="1069" actId="1076"/>
          <ac:spMkLst>
            <pc:docMk/>
            <pc:sldMk cId="2355773305" sldId="1874"/>
            <ac:spMk id="6" creationId="{61E1CD97-722E-4A6A-9B18-EB322BC97902}"/>
          </ac:spMkLst>
        </pc:spChg>
      </pc:sldChg>
      <pc:sldChg chg="delSp modSp add del">
        <pc:chgData name="Nik Charlebois" userId="f745ffdfd97324ba" providerId="LiveId" clId="{99DBA779-80BD-4F59-B72E-C2F0FF6F4269}" dt="2019-03-14T18:15:47.107" v="1623" actId="47"/>
        <pc:sldMkLst>
          <pc:docMk/>
          <pc:sldMk cId="1051567722" sldId="1875"/>
        </pc:sldMkLst>
        <pc:spChg chg="mod">
          <ac:chgData name="Nik Charlebois" userId="f745ffdfd97324ba" providerId="LiveId" clId="{99DBA779-80BD-4F59-B72E-C2F0FF6F4269}" dt="2019-03-14T15:07:33.783" v="1300" actId="20577"/>
          <ac:spMkLst>
            <pc:docMk/>
            <pc:sldMk cId="1051567722" sldId="1875"/>
            <ac:spMk id="3" creationId="{00000000-0000-0000-0000-000000000000}"/>
          </ac:spMkLst>
        </pc:spChg>
        <pc:spChg chg="del">
          <ac:chgData name="Nik Charlebois" userId="f745ffdfd97324ba" providerId="LiveId" clId="{99DBA779-80BD-4F59-B72E-C2F0FF6F4269}" dt="2019-03-14T15:07:37.500" v="1301" actId="478"/>
          <ac:spMkLst>
            <pc:docMk/>
            <pc:sldMk cId="1051567722" sldId="1875"/>
            <ac:spMk id="8" creationId="{00000000-0000-0000-0000-000000000000}"/>
          </ac:spMkLst>
        </pc:spChg>
        <pc:picChg chg="del">
          <ac:chgData name="Nik Charlebois" userId="f745ffdfd97324ba" providerId="LiveId" clId="{99DBA779-80BD-4F59-B72E-C2F0FF6F4269}" dt="2019-03-14T15:07:39.025" v="1302" actId="478"/>
          <ac:picMkLst>
            <pc:docMk/>
            <pc:sldMk cId="1051567722" sldId="1875"/>
            <ac:picMk id="12" creationId="{B1E12179-3C31-4723-AC3D-254E55C0179F}"/>
          </ac:picMkLst>
        </pc:picChg>
      </pc:sldChg>
      <pc:sldChg chg="addSp delSp modSp add addAnim delAnim modAnim">
        <pc:chgData name="Nik Charlebois" userId="f745ffdfd97324ba" providerId="LiveId" clId="{99DBA779-80BD-4F59-B72E-C2F0FF6F4269}" dt="2019-03-15T02:21:48.761" v="2469"/>
        <pc:sldMkLst>
          <pc:docMk/>
          <pc:sldMk cId="960772743" sldId="1876"/>
        </pc:sldMkLst>
        <pc:spChg chg="mod">
          <ac:chgData name="Nik Charlebois" userId="f745ffdfd97324ba" providerId="LiveId" clId="{99DBA779-80BD-4F59-B72E-C2F0FF6F4269}" dt="2019-03-14T18:04:00.465" v="1322" actId="20577"/>
          <ac:spMkLst>
            <pc:docMk/>
            <pc:sldMk cId="960772743" sldId="1876"/>
            <ac:spMk id="2" creationId="{4E08B476-DC6D-418E-9A89-D392C1EE1499}"/>
          </ac:spMkLst>
        </pc:spChg>
        <pc:spChg chg="del">
          <ac:chgData name="Nik Charlebois" userId="f745ffdfd97324ba" providerId="LiveId" clId="{99DBA779-80BD-4F59-B72E-C2F0FF6F4269}" dt="2019-03-14T18:04:20.883" v="1325" actId="478"/>
          <ac:spMkLst>
            <pc:docMk/>
            <pc:sldMk cId="960772743" sldId="1876"/>
            <ac:spMk id="3" creationId="{E357A70B-0B01-4420-BCDA-2F7F8B5CB451}"/>
          </ac:spMkLst>
        </pc:spChg>
        <pc:spChg chg="del">
          <ac:chgData name="Nik Charlebois" userId="f745ffdfd97324ba" providerId="LiveId" clId="{99DBA779-80BD-4F59-B72E-C2F0FF6F4269}" dt="2019-03-14T18:04:35.692" v="1330" actId="478"/>
          <ac:spMkLst>
            <pc:docMk/>
            <pc:sldMk cId="960772743" sldId="1876"/>
            <ac:spMk id="4" creationId="{CA19E452-39DD-4C27-A06C-4AC6E29ED760}"/>
          </ac:spMkLst>
        </pc:spChg>
        <pc:spChg chg="del">
          <ac:chgData name="Nik Charlebois" userId="f745ffdfd97324ba" providerId="LiveId" clId="{99DBA779-80BD-4F59-B72E-C2F0FF6F4269}" dt="2019-03-14T18:04:15.536" v="1324" actId="478"/>
          <ac:spMkLst>
            <pc:docMk/>
            <pc:sldMk cId="960772743" sldId="1876"/>
            <ac:spMk id="5" creationId="{C0AB37DD-2C42-4574-8CB0-EC40F07CF9B3}"/>
          </ac:spMkLst>
        </pc:spChg>
        <pc:spChg chg="del">
          <ac:chgData name="Nik Charlebois" userId="f745ffdfd97324ba" providerId="LiveId" clId="{99DBA779-80BD-4F59-B72E-C2F0FF6F4269}" dt="2019-03-14T18:04:12.576" v="1323" actId="478"/>
          <ac:spMkLst>
            <pc:docMk/>
            <pc:sldMk cId="960772743" sldId="1876"/>
            <ac:spMk id="6" creationId="{61E1CD97-722E-4A6A-9B18-EB322BC97902}"/>
          </ac:spMkLst>
        </pc:spChg>
        <pc:spChg chg="add del mod">
          <ac:chgData name="Nik Charlebois" userId="f745ffdfd97324ba" providerId="LiveId" clId="{99DBA779-80BD-4F59-B72E-C2F0FF6F4269}" dt="2019-03-14T18:04:34.651" v="1329" actId="478"/>
          <ac:spMkLst>
            <pc:docMk/>
            <pc:sldMk cId="960772743" sldId="1876"/>
            <ac:spMk id="8" creationId="{6ADA1371-877D-4941-A9EC-9809BF19EDF9}"/>
          </ac:spMkLst>
        </pc:spChg>
        <pc:spChg chg="add del mod">
          <ac:chgData name="Nik Charlebois" userId="f745ffdfd97324ba" providerId="LiveId" clId="{99DBA779-80BD-4F59-B72E-C2F0FF6F4269}" dt="2019-03-14T18:04:31.581" v="1328"/>
          <ac:spMkLst>
            <pc:docMk/>
            <pc:sldMk cId="960772743" sldId="1876"/>
            <ac:spMk id="9" creationId="{14D08F6D-5411-40B5-BF75-15536C2FFB22}"/>
          </ac:spMkLst>
        </pc:spChg>
        <pc:spChg chg="add mod">
          <ac:chgData name="Nik Charlebois" userId="f745ffdfd97324ba" providerId="LiveId" clId="{99DBA779-80BD-4F59-B72E-C2F0FF6F4269}" dt="2019-03-15T02:07:56.561" v="2112" actId="1076"/>
          <ac:spMkLst>
            <pc:docMk/>
            <pc:sldMk cId="960772743" sldId="1876"/>
            <ac:spMk id="10" creationId="{12B0AC7A-141B-478E-BC80-CCDB2A2A44DF}"/>
          </ac:spMkLst>
        </pc:spChg>
        <pc:spChg chg="add mod">
          <ac:chgData name="Nik Charlebois" userId="f745ffdfd97324ba" providerId="LiveId" clId="{99DBA779-80BD-4F59-B72E-C2F0FF6F4269}" dt="2019-03-15T02:07:58.656" v="2113" actId="1076"/>
          <ac:spMkLst>
            <pc:docMk/>
            <pc:sldMk cId="960772743" sldId="1876"/>
            <ac:spMk id="11" creationId="{814E9865-0935-4676-A52A-DDE3E9929359}"/>
          </ac:spMkLst>
        </pc:spChg>
      </pc:sldChg>
      <pc:sldChg chg="addSp delSp modSp add">
        <pc:chgData name="Nik Charlebois" userId="f745ffdfd97324ba" providerId="LiveId" clId="{99DBA779-80BD-4F59-B72E-C2F0FF6F4269}" dt="2019-03-15T16:05:04.885" v="3277" actId="20577"/>
        <pc:sldMkLst>
          <pc:docMk/>
          <pc:sldMk cId="1043965562" sldId="1877"/>
        </pc:sldMkLst>
        <pc:spChg chg="add mod">
          <ac:chgData name="Nik Charlebois" userId="f745ffdfd97324ba" providerId="LiveId" clId="{99DBA779-80BD-4F59-B72E-C2F0FF6F4269}" dt="2019-03-14T18:16:20.862" v="1654" actId="20577"/>
          <ac:spMkLst>
            <pc:docMk/>
            <pc:sldMk cId="1043965562" sldId="1877"/>
            <ac:spMk id="2" creationId="{1E32F7D0-B399-4D11-80AA-C3037D614AFD}"/>
          </ac:spMkLst>
        </pc:spChg>
        <pc:spChg chg="mod">
          <ac:chgData name="Nik Charlebois" userId="f745ffdfd97324ba" providerId="LiveId" clId="{99DBA779-80BD-4F59-B72E-C2F0FF6F4269}" dt="2019-03-15T16:05:04.885" v="3277" actId="20577"/>
          <ac:spMkLst>
            <pc:docMk/>
            <pc:sldMk cId="1043965562" sldId="1877"/>
            <ac:spMk id="3" creationId="{00000000-0000-0000-0000-000000000000}"/>
          </ac:spMkLst>
        </pc:spChg>
        <pc:graphicFrameChg chg="del">
          <ac:chgData name="Nik Charlebois" userId="f745ffdfd97324ba" providerId="LiveId" clId="{99DBA779-80BD-4F59-B72E-C2F0FF6F4269}" dt="2019-03-14T18:16:09.207" v="1628" actId="478"/>
          <ac:graphicFrameMkLst>
            <pc:docMk/>
            <pc:sldMk cId="1043965562" sldId="1877"/>
            <ac:graphicFrameMk id="24" creationId="{CBA816DC-6B3F-4FD9-89A0-66C1460D225B}"/>
          </ac:graphicFrameMkLst>
        </pc:graphicFrameChg>
      </pc:sldChg>
      <pc:sldChg chg="addSp delSp modSp add addAnim delAnim modAnim">
        <pc:chgData name="Nik Charlebois" userId="f745ffdfd97324ba" providerId="LiveId" clId="{99DBA779-80BD-4F59-B72E-C2F0FF6F4269}" dt="2019-03-15T02:10:24.598" v="2135" actId="20577"/>
        <pc:sldMkLst>
          <pc:docMk/>
          <pc:sldMk cId="900463588" sldId="1878"/>
        </pc:sldMkLst>
        <pc:spChg chg="mod">
          <ac:chgData name="Nik Charlebois" userId="f745ffdfd97324ba" providerId="LiveId" clId="{99DBA779-80BD-4F59-B72E-C2F0FF6F4269}" dt="2019-03-14T18:18:23.394" v="1700" actId="20577"/>
          <ac:spMkLst>
            <pc:docMk/>
            <pc:sldMk cId="900463588" sldId="1878"/>
            <ac:spMk id="2" creationId="{4E08B476-DC6D-418E-9A89-D392C1EE1499}"/>
          </ac:spMkLst>
        </pc:spChg>
        <pc:spChg chg="add mod">
          <ac:chgData name="Nik Charlebois" userId="f745ffdfd97324ba" providerId="LiveId" clId="{99DBA779-80BD-4F59-B72E-C2F0FF6F4269}" dt="2019-03-14T18:20:12.046" v="1902" actId="20577"/>
          <ac:spMkLst>
            <pc:docMk/>
            <pc:sldMk cId="900463588" sldId="1878"/>
            <ac:spMk id="3" creationId="{89A3A111-5F46-4492-A436-72FB2B55B35B}"/>
          </ac:spMkLst>
        </pc:spChg>
        <pc:spChg chg="mod">
          <ac:chgData name="Nik Charlebois" userId="f745ffdfd97324ba" providerId="LiveId" clId="{99DBA779-80BD-4F59-B72E-C2F0FF6F4269}" dt="2019-03-15T02:10:24.598" v="2135" actId="20577"/>
          <ac:spMkLst>
            <pc:docMk/>
            <pc:sldMk cId="900463588" sldId="1878"/>
            <ac:spMk id="10" creationId="{12B0AC7A-141B-478E-BC80-CCDB2A2A44DF}"/>
          </ac:spMkLst>
        </pc:spChg>
        <pc:spChg chg="del">
          <ac:chgData name="Nik Charlebois" userId="f745ffdfd97324ba" providerId="LiveId" clId="{99DBA779-80BD-4F59-B72E-C2F0FF6F4269}" dt="2019-03-14T18:19:44.572" v="1890" actId="478"/>
          <ac:spMkLst>
            <pc:docMk/>
            <pc:sldMk cId="900463588" sldId="1878"/>
            <ac:spMk id="11" creationId="{814E9865-0935-4676-A52A-DDE3E9929359}"/>
          </ac:spMkLst>
        </pc:spChg>
        <pc:spChg chg="add mod">
          <ac:chgData name="Nik Charlebois" userId="f745ffdfd97324ba" providerId="LiveId" clId="{99DBA779-80BD-4F59-B72E-C2F0FF6F4269}" dt="2019-03-14T18:24:16.029" v="1935" actId="1076"/>
          <ac:spMkLst>
            <pc:docMk/>
            <pc:sldMk cId="900463588" sldId="1878"/>
            <ac:spMk id="16" creationId="{4B391852-868B-493E-9E53-FDF280306FDD}"/>
          </ac:spMkLst>
        </pc:spChg>
        <pc:spChg chg="add mod">
          <ac:chgData name="Nik Charlebois" userId="f745ffdfd97324ba" providerId="LiveId" clId="{99DBA779-80BD-4F59-B72E-C2F0FF6F4269}" dt="2019-03-14T18:24:26.188" v="1938" actId="1076"/>
          <ac:spMkLst>
            <pc:docMk/>
            <pc:sldMk cId="900463588" sldId="1878"/>
            <ac:spMk id="17" creationId="{A20DF22A-5610-4E3F-A9DA-0E91C4D112E5}"/>
          </ac:spMkLst>
        </pc:spChg>
        <pc:spChg chg="add mod">
          <ac:chgData name="Nik Charlebois" userId="f745ffdfd97324ba" providerId="LiveId" clId="{99DBA779-80BD-4F59-B72E-C2F0FF6F4269}" dt="2019-03-14T18:24:34.530" v="1942" actId="1076"/>
          <ac:spMkLst>
            <pc:docMk/>
            <pc:sldMk cId="900463588" sldId="1878"/>
            <ac:spMk id="18" creationId="{47F7D266-3C35-46F7-92BC-B292CA883694}"/>
          </ac:spMkLst>
        </pc:spChg>
        <pc:picChg chg="add mod">
          <ac:chgData name="Nik Charlebois" userId="f745ffdfd97324ba" providerId="LiveId" clId="{99DBA779-80BD-4F59-B72E-C2F0FF6F4269}" dt="2019-03-15T02:09:59.815" v="2133" actId="1076"/>
          <ac:picMkLst>
            <pc:docMk/>
            <pc:sldMk cId="900463588" sldId="1878"/>
            <ac:picMk id="5" creationId="{3CA65FDD-5BC9-4368-BD50-8F240AD2EEF9}"/>
          </ac:picMkLst>
        </pc:picChg>
        <pc:picChg chg="add del mod">
          <ac:chgData name="Nik Charlebois" userId="f745ffdfd97324ba" providerId="LiveId" clId="{99DBA779-80BD-4F59-B72E-C2F0FF6F4269}" dt="2019-03-15T02:09:34.806" v="2123" actId="478"/>
          <ac:picMkLst>
            <pc:docMk/>
            <pc:sldMk cId="900463588" sldId="1878"/>
            <ac:picMk id="7" creationId="{6CD7FEDA-B9AE-4B4D-ABDB-E3094225ADEA}"/>
          </ac:picMkLst>
        </pc:picChg>
        <pc:picChg chg="add mod">
          <ac:chgData name="Nik Charlebois" userId="f745ffdfd97324ba" providerId="LiveId" clId="{99DBA779-80BD-4F59-B72E-C2F0FF6F4269}" dt="2019-03-14T18:23:43.760" v="1930" actId="1076"/>
          <ac:picMkLst>
            <pc:docMk/>
            <pc:sldMk cId="900463588" sldId="1878"/>
            <ac:picMk id="9" creationId="{DD663D13-DFDD-497C-918E-7195463C6013}"/>
          </ac:picMkLst>
        </pc:picChg>
        <pc:picChg chg="add del mod">
          <ac:chgData name="Nik Charlebois" userId="f745ffdfd97324ba" providerId="LiveId" clId="{99DBA779-80BD-4F59-B72E-C2F0FF6F4269}" dt="2019-03-14T18:23:29.799" v="1925" actId="478"/>
          <ac:picMkLst>
            <pc:docMk/>
            <pc:sldMk cId="900463588" sldId="1878"/>
            <ac:picMk id="13" creationId="{5DDF9D38-D63D-46A9-BD42-3C4C83B7C866}"/>
          </ac:picMkLst>
        </pc:picChg>
        <pc:picChg chg="add mod">
          <ac:chgData name="Nik Charlebois" userId="f745ffdfd97324ba" providerId="LiveId" clId="{99DBA779-80BD-4F59-B72E-C2F0FF6F4269}" dt="2019-03-14T18:23:43.760" v="1930" actId="1076"/>
          <ac:picMkLst>
            <pc:docMk/>
            <pc:sldMk cId="900463588" sldId="1878"/>
            <ac:picMk id="14" creationId="{79B7804E-061B-43AC-BB47-31464DCF45F1}"/>
          </ac:picMkLst>
        </pc:picChg>
        <pc:picChg chg="add mod">
          <ac:chgData name="Nik Charlebois" userId="f745ffdfd97324ba" providerId="LiveId" clId="{99DBA779-80BD-4F59-B72E-C2F0FF6F4269}" dt="2019-03-14T18:23:43.760" v="1930" actId="1076"/>
          <ac:picMkLst>
            <pc:docMk/>
            <pc:sldMk cId="900463588" sldId="1878"/>
            <ac:picMk id="15" creationId="{D5A6B923-B698-4FD0-AF59-86D1A513B4CC}"/>
          </ac:picMkLst>
        </pc:picChg>
      </pc:sldChg>
      <pc:sldChg chg="addSp delSp modSp add modAnim">
        <pc:chgData name="Nik Charlebois" userId="f745ffdfd97324ba" providerId="LiveId" clId="{99DBA779-80BD-4F59-B72E-C2F0FF6F4269}" dt="2019-03-15T02:10:28.055" v="2136"/>
        <pc:sldMkLst>
          <pc:docMk/>
          <pc:sldMk cId="44691248" sldId="1879"/>
        </pc:sldMkLst>
        <pc:spChg chg="del">
          <ac:chgData name="Nik Charlebois" userId="f745ffdfd97324ba" providerId="LiveId" clId="{99DBA779-80BD-4F59-B72E-C2F0FF6F4269}" dt="2019-03-15T02:10:19.817" v="2134" actId="478"/>
          <ac:spMkLst>
            <pc:docMk/>
            <pc:sldMk cId="44691248" sldId="1879"/>
            <ac:spMk id="10" creationId="{12B0AC7A-141B-478E-BC80-CCDB2A2A44DF}"/>
          </ac:spMkLst>
        </pc:spChg>
        <pc:spChg chg="add">
          <ac:chgData name="Nik Charlebois" userId="f745ffdfd97324ba" providerId="LiveId" clId="{99DBA779-80BD-4F59-B72E-C2F0FF6F4269}" dt="2019-03-15T02:10:28.055" v="2136"/>
          <ac:spMkLst>
            <pc:docMk/>
            <pc:sldMk cId="44691248" sldId="1879"/>
            <ac:spMk id="24" creationId="{832CCD12-A966-45D9-9116-AF36D17A568B}"/>
          </ac:spMkLst>
        </pc:spChg>
        <pc:picChg chg="mod">
          <ac:chgData name="Nik Charlebois" userId="f745ffdfd97324ba" providerId="LiveId" clId="{99DBA779-80BD-4F59-B72E-C2F0FF6F4269}" dt="2019-03-15T02:09:55.368" v="2132" actId="1076"/>
          <ac:picMkLst>
            <pc:docMk/>
            <pc:sldMk cId="44691248" sldId="1879"/>
            <ac:picMk id="5" creationId="{3CA65FDD-5BC9-4368-BD50-8F240AD2EEF9}"/>
          </ac:picMkLst>
        </pc:picChg>
        <pc:picChg chg="del">
          <ac:chgData name="Nik Charlebois" userId="f745ffdfd97324ba" providerId="LiveId" clId="{99DBA779-80BD-4F59-B72E-C2F0FF6F4269}" dt="2019-03-15T02:09:51.717" v="2131" actId="478"/>
          <ac:picMkLst>
            <pc:docMk/>
            <pc:sldMk cId="44691248" sldId="1879"/>
            <ac:picMk id="7" creationId="{6CD7FEDA-B9AE-4B4D-ABDB-E3094225ADEA}"/>
          </ac:picMkLst>
        </pc:picChg>
        <pc:picChg chg="add del mod">
          <ac:chgData name="Nik Charlebois" userId="f745ffdfd97324ba" providerId="LiveId" clId="{99DBA779-80BD-4F59-B72E-C2F0FF6F4269}" dt="2019-03-15T02:09:38.140" v="2125" actId="478"/>
          <ac:picMkLst>
            <pc:docMk/>
            <pc:sldMk cId="44691248" sldId="1879"/>
            <ac:picMk id="13" creationId="{2E23EF53-DF6C-4E29-80C7-654ED99D90EE}"/>
          </ac:picMkLst>
        </pc:picChg>
        <pc:picChg chg="add mod">
          <ac:chgData name="Nik Charlebois" userId="f745ffdfd97324ba" providerId="LiveId" clId="{99DBA779-80BD-4F59-B72E-C2F0FF6F4269}" dt="2019-03-15T02:09:41.245" v="2126" actId="1076"/>
          <ac:picMkLst>
            <pc:docMk/>
            <pc:sldMk cId="44691248" sldId="1879"/>
            <ac:picMk id="19" creationId="{61A0C661-8875-4A9C-9685-ABD285073DD1}"/>
          </ac:picMkLst>
        </pc:picChg>
        <pc:picChg chg="add del mod">
          <ac:chgData name="Nik Charlebois" userId="f745ffdfd97324ba" providerId="LiveId" clId="{99DBA779-80BD-4F59-B72E-C2F0FF6F4269}" dt="2019-03-15T02:09:41.978" v="2127" actId="478"/>
          <ac:picMkLst>
            <pc:docMk/>
            <pc:sldMk cId="44691248" sldId="1879"/>
            <ac:picMk id="20" creationId="{3EEA8F05-4998-4C21-A3BC-4D13A3356599}"/>
          </ac:picMkLst>
        </pc:picChg>
        <pc:picChg chg="add mod">
          <ac:chgData name="Nik Charlebois" userId="f745ffdfd97324ba" providerId="LiveId" clId="{99DBA779-80BD-4F59-B72E-C2F0FF6F4269}" dt="2019-03-15T02:09:45.781" v="2128" actId="1076"/>
          <ac:picMkLst>
            <pc:docMk/>
            <pc:sldMk cId="44691248" sldId="1879"/>
            <ac:picMk id="21" creationId="{71F8B7E2-328D-498A-BC5B-CA393484C8C7}"/>
          </ac:picMkLst>
        </pc:picChg>
        <pc:picChg chg="add del mod">
          <ac:chgData name="Nik Charlebois" userId="f745ffdfd97324ba" providerId="LiveId" clId="{99DBA779-80BD-4F59-B72E-C2F0FF6F4269}" dt="2019-03-15T02:09:48.197" v="2130" actId="478"/>
          <ac:picMkLst>
            <pc:docMk/>
            <pc:sldMk cId="44691248" sldId="1879"/>
            <ac:picMk id="22" creationId="{E2CF5C0F-8D2D-4654-A821-9B6DB0D72380}"/>
          </ac:picMkLst>
        </pc:picChg>
        <pc:picChg chg="add mod">
          <ac:chgData name="Nik Charlebois" userId="f745ffdfd97324ba" providerId="LiveId" clId="{99DBA779-80BD-4F59-B72E-C2F0FF6F4269}" dt="2019-03-15T02:09:47.590" v="2129" actId="1076"/>
          <ac:picMkLst>
            <pc:docMk/>
            <pc:sldMk cId="44691248" sldId="1879"/>
            <ac:picMk id="23" creationId="{95351056-5D05-423F-9A17-6CB8FCE90080}"/>
          </ac:picMkLst>
        </pc:picChg>
      </pc:sldChg>
      <pc:sldChg chg="addSp delSp modSp add">
        <pc:chgData name="Nik Charlebois" userId="f745ffdfd97324ba" providerId="LiveId" clId="{99DBA779-80BD-4F59-B72E-C2F0FF6F4269}" dt="2019-03-15T02:13:53.472" v="2430" actId="20577"/>
        <pc:sldMkLst>
          <pc:docMk/>
          <pc:sldMk cId="2544340601" sldId="1880"/>
        </pc:sldMkLst>
        <pc:spChg chg="mod">
          <ac:chgData name="Nik Charlebois" userId="f745ffdfd97324ba" providerId="LiveId" clId="{99DBA779-80BD-4F59-B72E-C2F0FF6F4269}" dt="2019-03-15T02:11:24.573" v="2179" actId="20577"/>
          <ac:spMkLst>
            <pc:docMk/>
            <pc:sldMk cId="2544340601" sldId="1880"/>
            <ac:spMk id="2" creationId="{4E08B476-DC6D-418E-9A89-D392C1EE1499}"/>
          </ac:spMkLst>
        </pc:spChg>
        <pc:spChg chg="del">
          <ac:chgData name="Nik Charlebois" userId="f745ffdfd97324ba" providerId="LiveId" clId="{99DBA779-80BD-4F59-B72E-C2F0FF6F4269}" dt="2019-03-15T02:12:24.969" v="2325" actId="478"/>
          <ac:spMkLst>
            <pc:docMk/>
            <pc:sldMk cId="2544340601" sldId="1880"/>
            <ac:spMk id="3" creationId="{89A3A111-5F46-4492-A436-72FB2B55B35B}"/>
          </ac:spMkLst>
        </pc:spChg>
        <pc:spChg chg="add del">
          <ac:chgData name="Nik Charlebois" userId="f745ffdfd97324ba" providerId="LiveId" clId="{99DBA779-80BD-4F59-B72E-C2F0FF6F4269}" dt="2019-03-15T02:13:03.369" v="2367"/>
          <ac:spMkLst>
            <pc:docMk/>
            <pc:sldMk cId="2544340601" sldId="1880"/>
            <ac:spMk id="4" creationId="{5155B558-FEC8-446E-B55C-8F9F3CDD70D4}"/>
          </ac:spMkLst>
        </pc:spChg>
        <pc:spChg chg="del">
          <ac:chgData name="Nik Charlebois" userId="f745ffdfd97324ba" providerId="LiveId" clId="{99DBA779-80BD-4F59-B72E-C2F0FF6F4269}" dt="2019-03-15T02:12:24.969" v="2325" actId="478"/>
          <ac:spMkLst>
            <pc:docMk/>
            <pc:sldMk cId="2544340601" sldId="1880"/>
            <ac:spMk id="16" creationId="{4B391852-868B-493E-9E53-FDF280306FDD}"/>
          </ac:spMkLst>
        </pc:spChg>
        <pc:spChg chg="del">
          <ac:chgData name="Nik Charlebois" userId="f745ffdfd97324ba" providerId="LiveId" clId="{99DBA779-80BD-4F59-B72E-C2F0FF6F4269}" dt="2019-03-15T02:12:24.969" v="2325" actId="478"/>
          <ac:spMkLst>
            <pc:docMk/>
            <pc:sldMk cId="2544340601" sldId="1880"/>
            <ac:spMk id="17" creationId="{A20DF22A-5610-4E3F-A9DA-0E91C4D112E5}"/>
          </ac:spMkLst>
        </pc:spChg>
        <pc:spChg chg="del">
          <ac:chgData name="Nik Charlebois" userId="f745ffdfd97324ba" providerId="LiveId" clId="{99DBA779-80BD-4F59-B72E-C2F0FF6F4269}" dt="2019-03-15T02:12:24.969" v="2325" actId="478"/>
          <ac:spMkLst>
            <pc:docMk/>
            <pc:sldMk cId="2544340601" sldId="1880"/>
            <ac:spMk id="18" creationId="{47F7D266-3C35-46F7-92BC-B292CA883694}"/>
          </ac:spMkLst>
        </pc:spChg>
        <pc:spChg chg="mod">
          <ac:chgData name="Nik Charlebois" userId="f745ffdfd97324ba" providerId="LiveId" clId="{99DBA779-80BD-4F59-B72E-C2F0FF6F4269}" dt="2019-03-15T02:13:53.472" v="2430" actId="20577"/>
          <ac:spMkLst>
            <pc:docMk/>
            <pc:sldMk cId="2544340601" sldId="1880"/>
            <ac:spMk id="24" creationId="{832CCD12-A966-45D9-9116-AF36D17A568B}"/>
          </ac:spMkLst>
        </pc:spChg>
        <pc:picChg chg="del">
          <ac:chgData name="Nik Charlebois" userId="f745ffdfd97324ba" providerId="LiveId" clId="{99DBA779-80BD-4F59-B72E-C2F0FF6F4269}" dt="2019-03-15T02:12:24.969" v="2325" actId="478"/>
          <ac:picMkLst>
            <pc:docMk/>
            <pc:sldMk cId="2544340601" sldId="1880"/>
            <ac:picMk id="5" creationId="{3CA65FDD-5BC9-4368-BD50-8F240AD2EEF9}"/>
          </ac:picMkLst>
        </pc:picChg>
        <pc:picChg chg="del">
          <ac:chgData name="Nik Charlebois" userId="f745ffdfd97324ba" providerId="LiveId" clId="{99DBA779-80BD-4F59-B72E-C2F0FF6F4269}" dt="2019-03-15T02:12:24.969" v="2325" actId="478"/>
          <ac:picMkLst>
            <pc:docMk/>
            <pc:sldMk cId="2544340601" sldId="1880"/>
            <ac:picMk id="9" creationId="{DD663D13-DFDD-497C-918E-7195463C6013}"/>
          </ac:picMkLst>
        </pc:picChg>
        <pc:picChg chg="del">
          <ac:chgData name="Nik Charlebois" userId="f745ffdfd97324ba" providerId="LiveId" clId="{99DBA779-80BD-4F59-B72E-C2F0FF6F4269}" dt="2019-03-15T02:12:24.969" v="2325" actId="478"/>
          <ac:picMkLst>
            <pc:docMk/>
            <pc:sldMk cId="2544340601" sldId="1880"/>
            <ac:picMk id="14" creationId="{79B7804E-061B-43AC-BB47-31464DCF45F1}"/>
          </ac:picMkLst>
        </pc:picChg>
        <pc:picChg chg="del">
          <ac:chgData name="Nik Charlebois" userId="f745ffdfd97324ba" providerId="LiveId" clId="{99DBA779-80BD-4F59-B72E-C2F0FF6F4269}" dt="2019-03-15T02:12:24.969" v="2325" actId="478"/>
          <ac:picMkLst>
            <pc:docMk/>
            <pc:sldMk cId="2544340601" sldId="1880"/>
            <ac:picMk id="15" creationId="{D5A6B923-B698-4FD0-AF59-86D1A513B4CC}"/>
          </ac:picMkLst>
        </pc:picChg>
        <pc:picChg chg="del">
          <ac:chgData name="Nik Charlebois" userId="f745ffdfd97324ba" providerId="LiveId" clId="{99DBA779-80BD-4F59-B72E-C2F0FF6F4269}" dt="2019-03-15T02:12:24.969" v="2325" actId="478"/>
          <ac:picMkLst>
            <pc:docMk/>
            <pc:sldMk cId="2544340601" sldId="1880"/>
            <ac:picMk id="19" creationId="{61A0C661-8875-4A9C-9685-ABD285073DD1}"/>
          </ac:picMkLst>
        </pc:picChg>
        <pc:picChg chg="del">
          <ac:chgData name="Nik Charlebois" userId="f745ffdfd97324ba" providerId="LiveId" clId="{99DBA779-80BD-4F59-B72E-C2F0FF6F4269}" dt="2019-03-15T02:12:24.969" v="2325" actId="478"/>
          <ac:picMkLst>
            <pc:docMk/>
            <pc:sldMk cId="2544340601" sldId="1880"/>
            <ac:picMk id="21" creationId="{71F8B7E2-328D-498A-BC5B-CA393484C8C7}"/>
          </ac:picMkLst>
        </pc:picChg>
        <pc:picChg chg="del">
          <ac:chgData name="Nik Charlebois" userId="f745ffdfd97324ba" providerId="LiveId" clId="{99DBA779-80BD-4F59-B72E-C2F0FF6F4269}" dt="2019-03-15T02:12:24.969" v="2325" actId="478"/>
          <ac:picMkLst>
            <pc:docMk/>
            <pc:sldMk cId="2544340601" sldId="1880"/>
            <ac:picMk id="23" creationId="{95351056-5D05-423F-9A17-6CB8FCE90080}"/>
          </ac:picMkLst>
        </pc:picChg>
        <pc:picChg chg="add mod">
          <ac:chgData name="Nik Charlebois" userId="f745ffdfd97324ba" providerId="LiveId" clId="{99DBA779-80BD-4F59-B72E-C2F0FF6F4269}" dt="2019-03-15T02:13:32.319" v="2372" actId="1076"/>
          <ac:picMkLst>
            <pc:docMk/>
            <pc:sldMk cId="2544340601" sldId="1880"/>
            <ac:picMk id="2052" creationId="{B619CAEB-E5B0-4EB5-8C5E-5333A7220E0C}"/>
          </ac:picMkLst>
        </pc:picChg>
      </pc:sldChg>
      <pc:sldChg chg="addSp delSp modSp add">
        <pc:chgData name="Nik Charlebois" userId="f745ffdfd97324ba" providerId="LiveId" clId="{99DBA779-80BD-4F59-B72E-C2F0FF6F4269}" dt="2019-03-15T14:44:14.557" v="2803" actId="1076"/>
        <pc:sldMkLst>
          <pc:docMk/>
          <pc:sldMk cId="2201158724" sldId="1881"/>
        </pc:sldMkLst>
        <pc:spChg chg="mod">
          <ac:chgData name="Nik Charlebois" userId="f745ffdfd97324ba" providerId="LiveId" clId="{99DBA779-80BD-4F59-B72E-C2F0FF6F4269}" dt="2019-03-15T02:14:12.148" v="2445" actId="20577"/>
          <ac:spMkLst>
            <pc:docMk/>
            <pc:sldMk cId="2201158724" sldId="1881"/>
            <ac:spMk id="2" creationId="{4E08B476-DC6D-418E-9A89-D392C1EE1499}"/>
          </ac:spMkLst>
        </pc:spChg>
        <pc:spChg chg="add mod">
          <ac:chgData name="Nik Charlebois" userId="f745ffdfd97324ba" providerId="LiveId" clId="{99DBA779-80BD-4F59-B72E-C2F0FF6F4269}" dt="2019-03-15T14:44:05.946" v="2800" actId="1076"/>
          <ac:spMkLst>
            <pc:docMk/>
            <pc:sldMk cId="2201158724" sldId="1881"/>
            <ac:spMk id="5" creationId="{7C42340F-895E-46B5-A9B3-9BA4D440D51C}"/>
          </ac:spMkLst>
        </pc:spChg>
        <pc:spChg chg="mod">
          <ac:chgData name="Nik Charlebois" userId="f745ffdfd97324ba" providerId="LiveId" clId="{99DBA779-80BD-4F59-B72E-C2F0FF6F4269}" dt="2019-03-15T14:39:27.100" v="2676" actId="1076"/>
          <ac:spMkLst>
            <pc:docMk/>
            <pc:sldMk cId="2201158724" sldId="1881"/>
            <ac:spMk id="24" creationId="{832CCD12-A966-45D9-9116-AF36D17A568B}"/>
          </ac:spMkLst>
        </pc:spChg>
        <pc:picChg chg="add mod">
          <ac:chgData name="Nik Charlebois" userId="f745ffdfd97324ba" providerId="LiveId" clId="{99DBA779-80BD-4F59-B72E-C2F0FF6F4269}" dt="2019-03-15T14:44:14.557" v="2803" actId="1076"/>
          <ac:picMkLst>
            <pc:docMk/>
            <pc:sldMk cId="2201158724" sldId="1881"/>
            <ac:picMk id="4" creationId="{8724FA0C-7837-4437-8B3A-43F196904245}"/>
          </ac:picMkLst>
        </pc:picChg>
        <pc:picChg chg="del">
          <ac:chgData name="Nik Charlebois" userId="f745ffdfd97324ba" providerId="LiveId" clId="{99DBA779-80BD-4F59-B72E-C2F0FF6F4269}" dt="2019-03-15T02:22:04.302" v="2470" actId="478"/>
          <ac:picMkLst>
            <pc:docMk/>
            <pc:sldMk cId="2201158724" sldId="1881"/>
            <ac:picMk id="2052" creationId="{B619CAEB-E5B0-4EB5-8C5E-5333A7220E0C}"/>
          </ac:picMkLst>
        </pc:picChg>
      </pc:sldChg>
      <pc:sldChg chg="addSp delSp modSp add">
        <pc:chgData name="Nik Charlebois" userId="f745ffdfd97324ba" providerId="LiveId" clId="{99DBA779-80BD-4F59-B72E-C2F0FF6F4269}" dt="2019-03-15T16:08:41.519" v="3320" actId="20577"/>
        <pc:sldMkLst>
          <pc:docMk/>
          <pc:sldMk cId="1596084472" sldId="1882"/>
        </pc:sldMkLst>
        <pc:spChg chg="mod">
          <ac:chgData name="Nik Charlebois" userId="f745ffdfd97324ba" providerId="LiveId" clId="{99DBA779-80BD-4F59-B72E-C2F0FF6F4269}" dt="2019-03-15T14:44:34.655" v="2823" actId="20577"/>
          <ac:spMkLst>
            <pc:docMk/>
            <pc:sldMk cId="1596084472" sldId="1882"/>
            <ac:spMk id="2" creationId="{4E08B476-DC6D-418E-9A89-D392C1EE1499}"/>
          </ac:spMkLst>
        </pc:spChg>
        <pc:spChg chg="mod">
          <ac:chgData name="Nik Charlebois" userId="f745ffdfd97324ba" providerId="LiveId" clId="{99DBA779-80BD-4F59-B72E-C2F0FF6F4269}" dt="2019-03-15T14:45:04.873" v="2837" actId="20577"/>
          <ac:spMkLst>
            <pc:docMk/>
            <pc:sldMk cId="1596084472" sldId="1882"/>
            <ac:spMk id="5" creationId="{7C42340F-895E-46B5-A9B3-9BA4D440D51C}"/>
          </ac:spMkLst>
        </pc:spChg>
        <pc:spChg chg="add mod">
          <ac:chgData name="Nik Charlebois" userId="f745ffdfd97324ba" providerId="LiveId" clId="{99DBA779-80BD-4F59-B72E-C2F0FF6F4269}" dt="2019-03-15T16:08:23.565" v="3311" actId="1038"/>
          <ac:spMkLst>
            <pc:docMk/>
            <pc:sldMk cId="1596084472" sldId="1882"/>
            <ac:spMk id="18" creationId="{AB2C1362-9A3A-460E-B919-B58F33C39F56}"/>
          </ac:spMkLst>
        </pc:spChg>
        <pc:spChg chg="add del mod">
          <ac:chgData name="Nik Charlebois" userId="f745ffdfd97324ba" providerId="LiveId" clId="{99DBA779-80BD-4F59-B72E-C2F0FF6F4269}" dt="2019-03-15T14:54:17.464" v="3071" actId="478"/>
          <ac:spMkLst>
            <pc:docMk/>
            <pc:sldMk cId="1596084472" sldId="1882"/>
            <ac:spMk id="21" creationId="{5786B4ED-EE62-4E5B-850D-6A6D0F52D134}"/>
          </ac:spMkLst>
        </pc:spChg>
        <pc:spChg chg="add mod">
          <ac:chgData name="Nik Charlebois" userId="f745ffdfd97324ba" providerId="LiveId" clId="{99DBA779-80BD-4F59-B72E-C2F0FF6F4269}" dt="2019-03-15T16:08:41.519" v="3320" actId="20577"/>
          <ac:spMkLst>
            <pc:docMk/>
            <pc:sldMk cId="1596084472" sldId="1882"/>
            <ac:spMk id="22" creationId="{CC12E940-A1E7-4098-9444-9E7072E8361E}"/>
          </ac:spMkLst>
        </pc:spChg>
        <pc:spChg chg="mod">
          <ac:chgData name="Nik Charlebois" userId="f745ffdfd97324ba" providerId="LiveId" clId="{99DBA779-80BD-4F59-B72E-C2F0FF6F4269}" dt="2019-03-15T14:53:59.934" v="3064" actId="20577"/>
          <ac:spMkLst>
            <pc:docMk/>
            <pc:sldMk cId="1596084472" sldId="1882"/>
            <ac:spMk id="24" creationId="{832CCD12-A966-45D9-9116-AF36D17A568B}"/>
          </ac:spMkLst>
        </pc:spChg>
        <pc:spChg chg="add mod">
          <ac:chgData name="Nik Charlebois" userId="f745ffdfd97324ba" providerId="LiveId" clId="{99DBA779-80BD-4F59-B72E-C2F0FF6F4269}" dt="2019-03-15T14:54:58.291" v="3178" actId="20577"/>
          <ac:spMkLst>
            <pc:docMk/>
            <pc:sldMk cId="1596084472" sldId="1882"/>
            <ac:spMk id="25" creationId="{DE698F89-C9BE-428E-88F0-A5DC48E73A6F}"/>
          </ac:spMkLst>
        </pc:spChg>
        <pc:picChg chg="del">
          <ac:chgData name="Nik Charlebois" userId="f745ffdfd97324ba" providerId="LiveId" clId="{99DBA779-80BD-4F59-B72E-C2F0FF6F4269}" dt="2019-03-15T14:44:56.143" v="2824" actId="478"/>
          <ac:picMkLst>
            <pc:docMk/>
            <pc:sldMk cId="1596084472" sldId="1882"/>
            <ac:picMk id="4" creationId="{8724FA0C-7837-4437-8B3A-43F196904245}"/>
          </ac:picMkLst>
        </pc:picChg>
        <pc:picChg chg="add mod">
          <ac:chgData name="Nik Charlebois" userId="f745ffdfd97324ba" providerId="LiveId" clId="{99DBA779-80BD-4F59-B72E-C2F0FF6F4269}" dt="2019-03-15T14:44:59.492" v="2826" actId="1076"/>
          <ac:picMkLst>
            <pc:docMk/>
            <pc:sldMk cId="1596084472" sldId="1882"/>
            <ac:picMk id="6" creationId="{C48E6424-CBE8-44F7-BFCE-0EF90181BB82}"/>
          </ac:picMkLst>
        </pc:picChg>
        <pc:picChg chg="add mod">
          <ac:chgData name="Nik Charlebois" userId="f745ffdfd97324ba" providerId="LiveId" clId="{99DBA779-80BD-4F59-B72E-C2F0FF6F4269}" dt="2019-03-15T16:08:23.565" v="3311" actId="1038"/>
          <ac:picMkLst>
            <pc:docMk/>
            <pc:sldMk cId="1596084472" sldId="1882"/>
            <ac:picMk id="8" creationId="{1C9D0719-FCCB-4ECA-9896-52A200A9B4BD}"/>
          </ac:picMkLst>
        </pc:picChg>
        <pc:picChg chg="add mod">
          <ac:chgData name="Nik Charlebois" userId="f745ffdfd97324ba" providerId="LiveId" clId="{99DBA779-80BD-4F59-B72E-C2F0FF6F4269}" dt="2019-03-15T16:08:23.565" v="3311" actId="1038"/>
          <ac:picMkLst>
            <pc:docMk/>
            <pc:sldMk cId="1596084472" sldId="1882"/>
            <ac:picMk id="10" creationId="{6B1BA9AB-1A41-4BB4-A8D4-9B9C4B66A109}"/>
          </ac:picMkLst>
        </pc:picChg>
        <pc:picChg chg="add mod">
          <ac:chgData name="Nik Charlebois" userId="f745ffdfd97324ba" providerId="LiveId" clId="{99DBA779-80BD-4F59-B72E-C2F0FF6F4269}" dt="2019-03-15T16:08:23.565" v="3311" actId="1038"/>
          <ac:picMkLst>
            <pc:docMk/>
            <pc:sldMk cId="1596084472" sldId="1882"/>
            <ac:picMk id="12" creationId="{D9735051-CD4F-4D4A-A64D-CF4C5327EE27}"/>
          </ac:picMkLst>
        </pc:picChg>
        <pc:picChg chg="add mod">
          <ac:chgData name="Nik Charlebois" userId="f745ffdfd97324ba" providerId="LiveId" clId="{99DBA779-80BD-4F59-B72E-C2F0FF6F4269}" dt="2019-03-15T16:08:23.565" v="3311" actId="1038"/>
          <ac:picMkLst>
            <pc:docMk/>
            <pc:sldMk cId="1596084472" sldId="1882"/>
            <ac:picMk id="14" creationId="{74611923-7F17-4F04-B9D6-58B40D0DD528}"/>
          </ac:picMkLst>
        </pc:picChg>
        <pc:picChg chg="add mod">
          <ac:chgData name="Nik Charlebois" userId="f745ffdfd97324ba" providerId="LiveId" clId="{99DBA779-80BD-4F59-B72E-C2F0FF6F4269}" dt="2019-03-15T16:08:23.565" v="3311" actId="1038"/>
          <ac:picMkLst>
            <pc:docMk/>
            <pc:sldMk cId="1596084472" sldId="1882"/>
            <ac:picMk id="16" creationId="{6B22BBE4-E6C3-43C3-ABE0-C84BEA511362}"/>
          </ac:picMkLst>
        </pc:picChg>
        <pc:picChg chg="add mod">
          <ac:chgData name="Nik Charlebois" userId="f745ffdfd97324ba" providerId="LiveId" clId="{99DBA779-80BD-4F59-B72E-C2F0FF6F4269}" dt="2019-03-15T16:08:23.565" v="3311" actId="1038"/>
          <ac:picMkLst>
            <pc:docMk/>
            <pc:sldMk cId="1596084472" sldId="1882"/>
            <ac:picMk id="17" creationId="{FBA36A51-7111-4EB2-96D4-4D8BE978DC03}"/>
          </ac:picMkLst>
        </pc:picChg>
        <pc:picChg chg="add mod">
          <ac:chgData name="Nik Charlebois" userId="f745ffdfd97324ba" providerId="LiveId" clId="{99DBA779-80BD-4F59-B72E-C2F0FF6F4269}" dt="2019-03-15T16:08:23.565" v="3311" actId="1038"/>
          <ac:picMkLst>
            <pc:docMk/>
            <pc:sldMk cId="1596084472" sldId="1882"/>
            <ac:picMk id="20" creationId="{5A956AE8-6FB7-4E24-A852-D42D811DC200}"/>
          </ac:picMkLst>
        </pc:picChg>
      </pc:sldChg>
      <pc:sldChg chg="delSp modSp add del">
        <pc:chgData name="Nik Charlebois" userId="f745ffdfd97324ba" providerId="LiveId" clId="{99DBA779-80BD-4F59-B72E-C2F0FF6F4269}" dt="2019-03-15T14:44:20.261" v="2804" actId="47"/>
        <pc:sldMkLst>
          <pc:docMk/>
          <pc:sldMk cId="3922154959" sldId="1882"/>
        </pc:sldMkLst>
        <pc:spChg chg="mod">
          <ac:chgData name="Nik Charlebois" userId="f745ffdfd97324ba" providerId="LiveId" clId="{99DBA779-80BD-4F59-B72E-C2F0FF6F4269}" dt="2019-03-15T14:39:58.521" v="2690" actId="20577"/>
          <ac:spMkLst>
            <pc:docMk/>
            <pc:sldMk cId="3922154959" sldId="1882"/>
            <ac:spMk id="2" creationId="{4E08B476-DC6D-418E-9A89-D392C1EE1499}"/>
          </ac:spMkLst>
        </pc:spChg>
        <pc:picChg chg="del">
          <ac:chgData name="Nik Charlebois" userId="f745ffdfd97324ba" providerId="LiveId" clId="{99DBA779-80BD-4F59-B72E-C2F0FF6F4269}" dt="2019-03-15T14:40:00.325" v="2691" actId="478"/>
          <ac:picMkLst>
            <pc:docMk/>
            <pc:sldMk cId="3922154959" sldId="1882"/>
            <ac:picMk id="4" creationId="{8724FA0C-7837-4437-8B3A-43F196904245}"/>
          </ac:picMkLst>
        </pc:picChg>
      </pc:sldChg>
      <pc:sldChg chg="add del">
        <pc:chgData name="Nik Charlebois" userId="f745ffdfd97324ba" providerId="LiveId" clId="{99DBA779-80BD-4F59-B72E-C2F0FF6F4269}" dt="2019-03-15T14:55:31.772" v="3181" actId="47"/>
        <pc:sldMkLst>
          <pc:docMk/>
          <pc:sldMk cId="2098159117" sldId="1883"/>
        </pc:sldMkLst>
      </pc:sldChg>
      <pc:sldChg chg="addSp delSp modSp new add">
        <pc:chgData name="Nik Charlebois" userId="f745ffdfd97324ba" providerId="LiveId" clId="{99DBA779-80BD-4F59-B72E-C2F0FF6F4269}" dt="2019-03-15T15:19:31.513" v="3222" actId="20577"/>
        <pc:sldMkLst>
          <pc:docMk/>
          <pc:sldMk cId="2127650105" sldId="1883"/>
        </pc:sldMkLst>
        <pc:spChg chg="del">
          <ac:chgData name="Nik Charlebois" userId="f745ffdfd97324ba" providerId="LiveId" clId="{99DBA779-80BD-4F59-B72E-C2F0FF6F4269}" dt="2019-03-15T14:55:39.212" v="3184"/>
          <ac:spMkLst>
            <pc:docMk/>
            <pc:sldMk cId="2127650105" sldId="1883"/>
            <ac:spMk id="2" creationId="{CEBD1D16-D47A-4E8D-B203-305C6DB70166}"/>
          </ac:spMkLst>
        </pc:spChg>
        <pc:spChg chg="del">
          <ac:chgData name="Nik Charlebois" userId="f745ffdfd97324ba" providerId="LiveId" clId="{99DBA779-80BD-4F59-B72E-C2F0FF6F4269}" dt="2019-03-15T14:55:39.212" v="3184"/>
          <ac:spMkLst>
            <pc:docMk/>
            <pc:sldMk cId="2127650105" sldId="1883"/>
            <ac:spMk id="3" creationId="{AADAD33E-E2B7-4929-ACFB-238063F266F8}"/>
          </ac:spMkLst>
        </pc:spChg>
        <pc:spChg chg="add mod">
          <ac:chgData name="Nik Charlebois" userId="f745ffdfd97324ba" providerId="LiveId" clId="{99DBA779-80BD-4F59-B72E-C2F0FF6F4269}" dt="2019-03-15T15:19:31.513" v="3222" actId="20577"/>
          <ac:spMkLst>
            <pc:docMk/>
            <pc:sldMk cId="2127650105" sldId="1883"/>
            <ac:spMk id="4" creationId="{2651CDBD-B942-44C2-8AD4-1C3AA13AF5E3}"/>
          </ac:spMkLst>
        </pc:spChg>
        <pc:spChg chg="add mod">
          <ac:chgData name="Nik Charlebois" userId="f745ffdfd97324ba" providerId="LiveId" clId="{99DBA779-80BD-4F59-B72E-C2F0FF6F4269}" dt="2019-03-15T14:55:49.621" v="3209" actId="20577"/>
          <ac:spMkLst>
            <pc:docMk/>
            <pc:sldMk cId="2127650105" sldId="1883"/>
            <ac:spMk id="5" creationId="{75893384-F60D-46AD-8B1E-453A8791496E}"/>
          </ac:spMkLst>
        </pc:spChg>
      </pc:sldChg>
      <pc:sldChg chg="addSp delSp modSp new add">
        <pc:chgData name="Nik Charlebois" userId="f745ffdfd97324ba" providerId="LiveId" clId="{99DBA779-80BD-4F59-B72E-C2F0FF6F4269}" dt="2019-03-15T15:19:41.349" v="3254" actId="20577"/>
        <pc:sldMkLst>
          <pc:docMk/>
          <pc:sldMk cId="3195541024" sldId="1884"/>
        </pc:sldMkLst>
        <pc:spChg chg="del">
          <ac:chgData name="Nik Charlebois" userId="f745ffdfd97324ba" providerId="LiveId" clId="{99DBA779-80BD-4F59-B72E-C2F0FF6F4269}" dt="2019-03-15T15:19:23.302" v="3214"/>
          <ac:spMkLst>
            <pc:docMk/>
            <pc:sldMk cId="3195541024" sldId="1884"/>
            <ac:spMk id="2" creationId="{AFA8ADA3-085B-4104-B0B3-E1693BECD7BA}"/>
          </ac:spMkLst>
        </pc:spChg>
        <pc:spChg chg="del">
          <ac:chgData name="Nik Charlebois" userId="f745ffdfd97324ba" providerId="LiveId" clId="{99DBA779-80BD-4F59-B72E-C2F0FF6F4269}" dt="2019-03-15T15:19:23.302" v="3214"/>
          <ac:spMkLst>
            <pc:docMk/>
            <pc:sldMk cId="3195541024" sldId="1884"/>
            <ac:spMk id="3" creationId="{F97F5E09-FD42-4DE7-BC13-EFEBB7A0361D}"/>
          </ac:spMkLst>
        </pc:spChg>
        <pc:spChg chg="add mod">
          <ac:chgData name="Nik Charlebois" userId="f745ffdfd97324ba" providerId="LiveId" clId="{99DBA779-80BD-4F59-B72E-C2F0FF6F4269}" dt="2019-03-15T15:19:26.887" v="3220" actId="20577"/>
          <ac:spMkLst>
            <pc:docMk/>
            <pc:sldMk cId="3195541024" sldId="1884"/>
            <ac:spMk id="4" creationId="{7C4D8DDB-3C55-4B9D-837D-600D2C43F460}"/>
          </ac:spMkLst>
        </pc:spChg>
        <pc:spChg chg="add mod">
          <ac:chgData name="Nik Charlebois" userId="f745ffdfd97324ba" providerId="LiveId" clId="{99DBA779-80BD-4F59-B72E-C2F0FF6F4269}" dt="2019-03-15T15:19:41.349" v="3254" actId="20577"/>
          <ac:spMkLst>
            <pc:docMk/>
            <pc:sldMk cId="3195541024" sldId="1884"/>
            <ac:spMk id="5" creationId="{B1DE10F4-79BB-46DB-8777-36D7A5B10DF6}"/>
          </ac:spMkLst>
        </pc:spChg>
      </pc:sldChg>
      <pc:sldChg chg="addSp delSp modSp new add">
        <pc:chgData name="Nik Charlebois" userId="f745ffdfd97324ba" providerId="LiveId" clId="{99DBA779-80BD-4F59-B72E-C2F0FF6F4269}" dt="2019-03-15T15:19:58.299" v="3275" actId="20577"/>
        <pc:sldMkLst>
          <pc:docMk/>
          <pc:sldMk cId="3500563175" sldId="1885"/>
        </pc:sldMkLst>
        <pc:spChg chg="del">
          <ac:chgData name="Nik Charlebois" userId="f745ffdfd97324ba" providerId="LiveId" clId="{99DBA779-80BD-4F59-B72E-C2F0FF6F4269}" dt="2019-03-15T15:19:51.634" v="3257"/>
          <ac:spMkLst>
            <pc:docMk/>
            <pc:sldMk cId="3500563175" sldId="1885"/>
            <ac:spMk id="2" creationId="{295CC65C-9D4C-4E18-88F9-81C127E9D64A}"/>
          </ac:spMkLst>
        </pc:spChg>
        <pc:spChg chg="del">
          <ac:chgData name="Nik Charlebois" userId="f745ffdfd97324ba" providerId="LiveId" clId="{99DBA779-80BD-4F59-B72E-C2F0FF6F4269}" dt="2019-03-15T15:19:51.634" v="3257"/>
          <ac:spMkLst>
            <pc:docMk/>
            <pc:sldMk cId="3500563175" sldId="1885"/>
            <ac:spMk id="3" creationId="{22676978-AF4E-493A-9783-FA5BE05F4685}"/>
          </ac:spMkLst>
        </pc:spChg>
        <pc:spChg chg="add mod">
          <ac:chgData name="Nik Charlebois" userId="f745ffdfd97324ba" providerId="LiveId" clId="{99DBA779-80BD-4F59-B72E-C2F0FF6F4269}" dt="2019-03-15T15:19:55.097" v="3263" actId="20577"/>
          <ac:spMkLst>
            <pc:docMk/>
            <pc:sldMk cId="3500563175" sldId="1885"/>
            <ac:spMk id="4" creationId="{0B4219C5-935F-498F-80FE-FD4B941CCD55}"/>
          </ac:spMkLst>
        </pc:spChg>
        <pc:spChg chg="add mod">
          <ac:chgData name="Nik Charlebois" userId="f745ffdfd97324ba" providerId="LiveId" clId="{99DBA779-80BD-4F59-B72E-C2F0FF6F4269}" dt="2019-03-15T15:19:58.299" v="3275" actId="20577"/>
          <ac:spMkLst>
            <pc:docMk/>
            <pc:sldMk cId="3500563175" sldId="1885"/>
            <ac:spMk id="5" creationId="{BFCC6C0D-C5D2-46A6-BDE9-D188AD4D1531}"/>
          </ac:spMkLst>
        </pc:spChg>
      </pc:sldChg>
    </pc:docChg>
  </pc:docChgLst>
  <pc:docChgLst>
    <pc:chgData userId="f745ffdfd97324ba" providerId="LiveId" clId="{EF07C8CB-FCD9-4AC7-A337-C4F178186DDD}"/>
  </pc:docChgLst>
  <pc:docChgLst>
    <pc:chgData name="Nik" userId="f745ffdfd97324ba" providerId="LiveId" clId="{5D743B6C-AB39-41A3-AF76-E25AEBBC36DE}"/>
  </pc:docChgLst>
  <pc:docChgLst>
    <pc:chgData userId="f745ffdfd97324ba" providerId="LiveId" clId="{30F705FD-E46F-46F5-858D-324C7E4494FF}"/>
    <pc:docChg chg="undo custSel mod addSld delSld modSld sldOrd delSection modSection">
      <pc:chgData name="" userId="f745ffdfd97324ba" providerId="LiveId" clId="{30F705FD-E46F-46F5-858D-324C7E4494FF}" dt="2018-08-27T13:16:31.811" v="3226" actId="1076"/>
      <pc:docMkLst>
        <pc:docMk/>
      </pc:docMkLst>
      <pc:sldChg chg="modSp">
        <pc:chgData name="" userId="f745ffdfd97324ba" providerId="LiveId" clId="{30F705FD-E46F-46F5-858D-324C7E4494FF}" dt="2018-08-27T00:55:34.256" v="3066" actId="1076"/>
        <pc:sldMkLst>
          <pc:docMk/>
          <pc:sldMk cId="2972276425" sldId="257"/>
        </pc:sldMkLst>
        <pc:spChg chg="mod">
          <ac:chgData name="" userId="f745ffdfd97324ba" providerId="LiveId" clId="{30F705FD-E46F-46F5-858D-324C7E4494FF}" dt="2018-08-27T00:55:34.256" v="3066" actId="1076"/>
          <ac:spMkLst>
            <pc:docMk/>
            <pc:sldMk cId="2972276425" sldId="257"/>
            <ac:spMk id="5" creationId="{33C83718-5884-47D6-B44D-2CE78D1143DC}"/>
          </ac:spMkLst>
        </pc:spChg>
      </pc:sldChg>
      <pc:sldChg chg="addSp modSp">
        <pc:chgData name="" userId="f745ffdfd97324ba" providerId="LiveId" clId="{30F705FD-E46F-46F5-858D-324C7E4494FF}" dt="2018-08-21T17:52:07.579" v="1836" actId="5793"/>
        <pc:sldMkLst>
          <pc:docMk/>
          <pc:sldMk cId="874629543" sldId="262"/>
        </pc:sldMkLst>
        <pc:spChg chg="add mod">
          <ac:chgData name="" userId="f745ffdfd97324ba" providerId="LiveId" clId="{30F705FD-E46F-46F5-858D-324C7E4494FF}" dt="2018-08-21T17:52:03.912" v="1834" actId="1076"/>
          <ac:spMkLst>
            <pc:docMk/>
            <pc:sldMk cId="874629543" sldId="262"/>
            <ac:spMk id="38" creationId="{BC9E0FBB-5242-4F46-A873-E8DD8DC27DEB}"/>
          </ac:spMkLst>
        </pc:spChg>
        <pc:spChg chg="add mod">
          <ac:chgData name="" userId="f745ffdfd97324ba" providerId="LiveId" clId="{30F705FD-E46F-46F5-858D-324C7E4494FF}" dt="2018-08-21T17:52:07.579" v="1836" actId="5793"/>
          <ac:spMkLst>
            <pc:docMk/>
            <pc:sldMk cId="874629543" sldId="262"/>
            <ac:spMk id="45" creationId="{BA518705-42F4-4FC6-8319-9551139DD78F}"/>
          </ac:spMkLst>
        </pc:spChg>
      </pc:sldChg>
      <pc:sldChg chg="addSp delSp modSp mod setBg">
        <pc:chgData name="" userId="f745ffdfd97324ba" providerId="LiveId" clId="{30F705FD-E46F-46F5-858D-324C7E4494FF}" dt="2018-08-21T17:23:40.956" v="1735" actId="26606"/>
        <pc:sldMkLst>
          <pc:docMk/>
          <pc:sldMk cId="2713956760" sldId="384"/>
        </pc:sldMkLst>
        <pc:spChg chg="mod">
          <ac:chgData name="" userId="f745ffdfd97324ba" providerId="LiveId" clId="{30F705FD-E46F-46F5-858D-324C7E4494FF}" dt="2018-08-21T17:23:40.956" v="1735" actId="26606"/>
          <ac:spMkLst>
            <pc:docMk/>
            <pc:sldMk cId="2713956760" sldId="384"/>
            <ac:spMk id="2" creationId="{00000000-0000-0000-0000-000000000000}"/>
          </ac:spMkLst>
        </pc:spChg>
        <pc:spChg chg="mod ord">
          <ac:chgData name="" userId="f745ffdfd97324ba" providerId="LiveId" clId="{30F705FD-E46F-46F5-858D-324C7E4494FF}" dt="2018-08-21T17:23:40.956" v="1735" actId="26606"/>
          <ac:spMkLst>
            <pc:docMk/>
            <pc:sldMk cId="2713956760" sldId="384"/>
            <ac:spMk id="5" creationId="{00000000-0000-0000-0000-000000000000}"/>
          </ac:spMkLst>
        </pc:spChg>
        <pc:spChg chg="add">
          <ac:chgData name="" userId="f745ffdfd97324ba" providerId="LiveId" clId="{30F705FD-E46F-46F5-858D-324C7E4494FF}" dt="2018-08-21T17:23:40.956" v="1735" actId="26606"/>
          <ac:spMkLst>
            <pc:docMk/>
            <pc:sldMk cId="2713956760" sldId="384"/>
            <ac:spMk id="75" creationId="{F9A95BEE-6BB1-4A28-A8E6-A34B2E42EF87}"/>
          </ac:spMkLst>
        </pc:spChg>
        <pc:spChg chg="add">
          <ac:chgData name="" userId="f745ffdfd97324ba" providerId="LiveId" clId="{30F705FD-E46F-46F5-858D-324C7E4494FF}" dt="2018-08-21T17:23:40.956" v="1735" actId="26606"/>
          <ac:spMkLst>
            <pc:docMk/>
            <pc:sldMk cId="2713956760" sldId="384"/>
            <ac:spMk id="1028" creationId="{F56F5174-31D9-4DBB-AAB7-A1FD7BDB1352}"/>
          </ac:spMkLst>
        </pc:spChg>
        <pc:picChg chg="add del">
          <ac:chgData name="" userId="f745ffdfd97324ba" providerId="LiveId" clId="{30F705FD-E46F-46F5-858D-324C7E4494FF}" dt="2018-08-21T17:23:40.937" v="1734" actId="26606"/>
          <ac:picMkLst>
            <pc:docMk/>
            <pc:sldMk cId="2713956760" sldId="384"/>
            <ac:picMk id="71" creationId="{86BA5DB7-BF33-463C-AE3A-DD318F534B53}"/>
          </ac:picMkLst>
        </pc:picChg>
        <pc:picChg chg="add">
          <ac:chgData name="" userId="f745ffdfd97324ba" providerId="LiveId" clId="{30F705FD-E46F-46F5-858D-324C7E4494FF}" dt="2018-08-21T17:23:40.956" v="1735" actId="26606"/>
          <ac:picMkLst>
            <pc:docMk/>
            <pc:sldMk cId="2713956760" sldId="384"/>
            <ac:picMk id="73" creationId="{AE113210-7872-481A-ADE6-3A05CCAF5EB2}"/>
          </ac:picMkLst>
        </pc:picChg>
        <pc:picChg chg="mod ord">
          <ac:chgData name="" userId="f745ffdfd97324ba" providerId="LiveId" clId="{30F705FD-E46F-46F5-858D-324C7E4494FF}" dt="2018-08-21T17:23:40.956" v="1735" actId="26606"/>
          <ac:picMkLst>
            <pc:docMk/>
            <pc:sldMk cId="2713956760" sldId="384"/>
            <ac:picMk id="1026" creationId="{DECD3C79-A87E-4E8D-92FA-BA320A2BD609}"/>
          </ac:picMkLst>
        </pc:picChg>
      </pc:sldChg>
      <pc:sldChg chg="addSp modSp mod setBg delDesignElem">
        <pc:chgData name="" userId="f745ffdfd97324ba" providerId="LiveId" clId="{30F705FD-E46F-46F5-858D-324C7E4494FF}" dt="2018-08-27T02:15:01.994" v="3069" actId="26606"/>
        <pc:sldMkLst>
          <pc:docMk/>
          <pc:sldMk cId="3344539257" sldId="455"/>
        </pc:sldMkLst>
        <pc:spChg chg="mod">
          <ac:chgData name="" userId="f745ffdfd97324ba" providerId="LiveId" clId="{30F705FD-E46F-46F5-858D-324C7E4494FF}" dt="2018-08-27T02:15:01.994" v="3069" actId="26606"/>
          <ac:spMkLst>
            <pc:docMk/>
            <pc:sldMk cId="3344539257" sldId="455"/>
            <ac:spMk id="3" creationId="{00000000-0000-0000-0000-000000000000}"/>
          </ac:spMkLst>
        </pc:spChg>
        <pc:spChg chg="mod">
          <ac:chgData name="" userId="f745ffdfd97324ba" providerId="LiveId" clId="{30F705FD-E46F-46F5-858D-324C7E4494FF}" dt="2018-08-27T02:15:01.994" v="3069" actId="26606"/>
          <ac:spMkLst>
            <pc:docMk/>
            <pc:sldMk cId="3344539257" sldId="455"/>
            <ac:spMk id="8" creationId="{00000000-0000-0000-0000-000000000000}"/>
          </ac:spMkLst>
        </pc:spChg>
        <pc:spChg chg="add">
          <ac:chgData name="" userId="f745ffdfd97324ba" providerId="LiveId" clId="{30F705FD-E46F-46F5-858D-324C7E4494FF}" dt="2018-08-27T02:15:01.994" v="3069" actId="26606"/>
          <ac:spMkLst>
            <pc:docMk/>
            <pc:sldMk cId="3344539257" sldId="455"/>
            <ac:spMk id="13" creationId="{3B854194-185D-494D-905C-7C7CB2E30F6E}"/>
          </ac:spMkLst>
        </pc:spChg>
        <pc:spChg chg="add">
          <ac:chgData name="" userId="f745ffdfd97324ba" providerId="LiveId" clId="{30F705FD-E46F-46F5-858D-324C7E4494FF}" dt="2018-08-27T02:15:01.994" v="3069" actId="26606"/>
          <ac:spMkLst>
            <pc:docMk/>
            <pc:sldMk cId="3344539257" sldId="455"/>
            <ac:spMk id="15" creationId="{B4F5FA0D-0104-4987-8241-EFF7C85B88DE}"/>
          </ac:spMkLst>
        </pc:spChg>
        <pc:picChg chg="add">
          <ac:chgData name="" userId="f745ffdfd97324ba" providerId="LiveId" clId="{30F705FD-E46F-46F5-858D-324C7E4494FF}" dt="2018-08-27T02:15:01.994" v="3069" actId="26606"/>
          <ac:picMkLst>
            <pc:docMk/>
            <pc:sldMk cId="3344539257" sldId="455"/>
            <ac:picMk id="17" creationId="{2897127E-6CEF-446C-BE87-93B7C46E49D1}"/>
          </ac:picMkLst>
        </pc:picChg>
      </pc:sldChg>
      <pc:sldChg chg="addSp modSp mod setBg">
        <pc:chgData name="" userId="f745ffdfd97324ba" providerId="LiveId" clId="{30F705FD-E46F-46F5-858D-324C7E4494FF}" dt="2018-08-27T02:15:11.849" v="3070" actId="26606"/>
        <pc:sldMkLst>
          <pc:docMk/>
          <pc:sldMk cId="2350502647" sldId="457"/>
        </pc:sldMkLst>
        <pc:spChg chg="mod">
          <ac:chgData name="" userId="f745ffdfd97324ba" providerId="LiveId" clId="{30F705FD-E46F-46F5-858D-324C7E4494FF}" dt="2018-08-27T02:15:11.849" v="3070" actId="26606"/>
          <ac:spMkLst>
            <pc:docMk/>
            <pc:sldMk cId="2350502647" sldId="457"/>
            <ac:spMk id="3" creationId="{00000000-0000-0000-0000-000000000000}"/>
          </ac:spMkLst>
        </pc:spChg>
        <pc:spChg chg="mod">
          <ac:chgData name="" userId="f745ffdfd97324ba" providerId="LiveId" clId="{30F705FD-E46F-46F5-858D-324C7E4494FF}" dt="2018-08-27T02:15:11.849" v="3070" actId="26606"/>
          <ac:spMkLst>
            <pc:docMk/>
            <pc:sldMk cId="2350502647" sldId="457"/>
            <ac:spMk id="8" creationId="{00000000-0000-0000-0000-000000000000}"/>
          </ac:spMkLst>
        </pc:spChg>
        <pc:spChg chg="add">
          <ac:chgData name="" userId="f745ffdfd97324ba" providerId="LiveId" clId="{30F705FD-E46F-46F5-858D-324C7E4494FF}" dt="2018-08-27T02:15:11.849" v="3070" actId="26606"/>
          <ac:spMkLst>
            <pc:docMk/>
            <pc:sldMk cId="2350502647" sldId="457"/>
            <ac:spMk id="17" creationId="{6166C6D1-23AC-49C4-BA07-238E4E9F8CEB}"/>
          </ac:spMkLst>
        </pc:spChg>
        <pc:spChg chg="add">
          <ac:chgData name="" userId="f745ffdfd97324ba" providerId="LiveId" clId="{30F705FD-E46F-46F5-858D-324C7E4494FF}" dt="2018-08-27T02:15:11.849" v="3070" actId="26606"/>
          <ac:spMkLst>
            <pc:docMk/>
            <pc:sldMk cId="2350502647" sldId="457"/>
            <ac:spMk id="19" creationId="{E186B68C-84BC-4A6E-99D1-EE87483C1349}"/>
          </ac:spMkLst>
        </pc:spChg>
        <pc:spChg chg="add">
          <ac:chgData name="" userId="f745ffdfd97324ba" providerId="LiveId" clId="{30F705FD-E46F-46F5-858D-324C7E4494FF}" dt="2018-08-27T02:15:11.849" v="3070" actId="26606"/>
          <ac:spMkLst>
            <pc:docMk/>
            <pc:sldMk cId="2350502647" sldId="457"/>
            <ac:spMk id="21" creationId="{B775CD93-9DF2-48CB-9F57-1BCA9A46C7FA}"/>
          </ac:spMkLst>
        </pc:spChg>
        <pc:spChg chg="add">
          <ac:chgData name="" userId="f745ffdfd97324ba" providerId="LiveId" clId="{30F705FD-E46F-46F5-858D-324C7E4494FF}" dt="2018-08-27T02:15:11.849" v="3070" actId="26606"/>
          <ac:spMkLst>
            <pc:docMk/>
            <pc:sldMk cId="2350502647" sldId="457"/>
            <ac:spMk id="23" creationId="{1C091803-41C2-48E0-9228-5148460C7479}"/>
          </ac:spMkLst>
        </pc:spChg>
        <pc:picChg chg="mod ord">
          <ac:chgData name="" userId="f745ffdfd97324ba" providerId="LiveId" clId="{30F705FD-E46F-46F5-858D-324C7E4494FF}" dt="2018-08-27T02:15:11.849" v="3070" actId="26606"/>
          <ac:picMkLst>
            <pc:docMk/>
            <pc:sldMk cId="2350502647" sldId="457"/>
            <ac:picMk id="12" creationId="{ACAAF5D7-299C-47E0-BF58-5B55CABE4EA9}"/>
          </ac:picMkLst>
        </pc:picChg>
      </pc:sldChg>
      <pc:sldChg chg="addSp modSp mod setBg">
        <pc:chgData name="" userId="f745ffdfd97324ba" providerId="LiveId" clId="{30F705FD-E46F-46F5-858D-324C7E4494FF}" dt="2018-08-27T02:15:19.343" v="3071" actId="26606"/>
        <pc:sldMkLst>
          <pc:docMk/>
          <pc:sldMk cId="2590279818" sldId="465"/>
        </pc:sldMkLst>
        <pc:spChg chg="mod">
          <ac:chgData name="" userId="f745ffdfd97324ba" providerId="LiveId" clId="{30F705FD-E46F-46F5-858D-324C7E4494FF}" dt="2018-08-27T02:15:19.343" v="3071" actId="26606"/>
          <ac:spMkLst>
            <pc:docMk/>
            <pc:sldMk cId="2590279818" sldId="465"/>
            <ac:spMk id="3" creationId="{00000000-0000-0000-0000-000000000000}"/>
          </ac:spMkLst>
        </pc:spChg>
        <pc:spChg chg="mod">
          <ac:chgData name="" userId="f745ffdfd97324ba" providerId="LiveId" clId="{30F705FD-E46F-46F5-858D-324C7E4494FF}" dt="2018-08-27T02:15:19.343" v="3071" actId="26606"/>
          <ac:spMkLst>
            <pc:docMk/>
            <pc:sldMk cId="2590279818" sldId="465"/>
            <ac:spMk id="8" creationId="{00000000-0000-0000-0000-000000000000}"/>
          </ac:spMkLst>
        </pc:spChg>
        <pc:spChg chg="add">
          <ac:chgData name="" userId="f745ffdfd97324ba" providerId="LiveId" clId="{30F705FD-E46F-46F5-858D-324C7E4494FF}" dt="2018-08-27T02:15:19.343" v="3071" actId="26606"/>
          <ac:spMkLst>
            <pc:docMk/>
            <pc:sldMk cId="2590279818" sldId="465"/>
            <ac:spMk id="17" creationId="{59A309A7-1751-4ABE-A3C1-EEC40366AD89}"/>
          </ac:spMkLst>
        </pc:spChg>
        <pc:spChg chg="add">
          <ac:chgData name="" userId="f745ffdfd97324ba" providerId="LiveId" clId="{30F705FD-E46F-46F5-858D-324C7E4494FF}" dt="2018-08-27T02:15:19.343" v="3071" actId="26606"/>
          <ac:spMkLst>
            <pc:docMk/>
            <pc:sldMk cId="2590279818" sldId="465"/>
            <ac:spMk id="19" creationId="{967D8EB6-EAE1-4F9C-B398-83321E287204}"/>
          </ac:spMkLst>
        </pc:spChg>
        <pc:picChg chg="mod ord">
          <ac:chgData name="" userId="f745ffdfd97324ba" providerId="LiveId" clId="{30F705FD-E46F-46F5-858D-324C7E4494FF}" dt="2018-08-27T02:15:19.343" v="3071" actId="26606"/>
          <ac:picMkLst>
            <pc:docMk/>
            <pc:sldMk cId="2590279818" sldId="465"/>
            <ac:picMk id="12" creationId="{B1E12179-3C31-4723-AC3D-254E55C0179F}"/>
          </ac:picMkLst>
        </pc:picChg>
      </pc:sldChg>
      <pc:sldChg chg="addSp delSp modSp mod setBg">
        <pc:chgData name="" userId="f745ffdfd97324ba" providerId="LiveId" clId="{30F705FD-E46F-46F5-858D-324C7E4494FF}" dt="2018-08-27T02:15:41.472" v="3076" actId="26606"/>
        <pc:sldMkLst>
          <pc:docMk/>
          <pc:sldMk cId="2418566260" sldId="475"/>
        </pc:sldMkLst>
        <pc:spChg chg="mod">
          <ac:chgData name="" userId="f745ffdfd97324ba" providerId="LiveId" clId="{30F705FD-E46F-46F5-858D-324C7E4494FF}" dt="2018-08-27T02:15:41.472" v="3076" actId="26606"/>
          <ac:spMkLst>
            <pc:docMk/>
            <pc:sldMk cId="2418566260" sldId="475"/>
            <ac:spMk id="3" creationId="{00000000-0000-0000-0000-000000000000}"/>
          </ac:spMkLst>
        </pc:spChg>
        <pc:spChg chg="add del">
          <ac:chgData name="" userId="f745ffdfd97324ba" providerId="LiveId" clId="{30F705FD-E46F-46F5-858D-324C7E4494FF}" dt="2018-08-27T02:15:41.430" v="3075" actId="26606"/>
          <ac:spMkLst>
            <pc:docMk/>
            <pc:sldMk cId="2418566260" sldId="475"/>
            <ac:spMk id="15" creationId="{E4505C23-674B-4195-81D6-0C127FEAE3F8}"/>
          </ac:spMkLst>
        </pc:spChg>
        <pc:spChg chg="add del">
          <ac:chgData name="" userId="f745ffdfd97324ba" providerId="LiveId" clId="{30F705FD-E46F-46F5-858D-324C7E4494FF}" dt="2018-08-27T02:15:41.430" v="3075" actId="26606"/>
          <ac:spMkLst>
            <pc:docMk/>
            <pc:sldMk cId="2418566260" sldId="475"/>
            <ac:spMk id="17" creationId="{65C9B8F0-FF66-4C15-BD05-E86B87331846}"/>
          </ac:spMkLst>
        </pc:spChg>
        <pc:graphicFrameChg chg="mod modGraphic">
          <ac:chgData name="" userId="f745ffdfd97324ba" providerId="LiveId" clId="{30F705FD-E46F-46F5-858D-324C7E4494FF}" dt="2018-08-27T02:15:41.472" v="3076" actId="26606"/>
          <ac:graphicFrameMkLst>
            <pc:docMk/>
            <pc:sldMk cId="2418566260" sldId="475"/>
            <ac:graphicFrameMk id="10" creationId="{5011B2D0-17F9-457B-B204-E2034A80FA6C}"/>
          </ac:graphicFrameMkLst>
        </pc:graphicFrameChg>
      </pc:sldChg>
      <pc:sldChg chg="modSp mod setBg delDesignElem">
        <pc:chgData name="" userId="f745ffdfd97324ba" providerId="LiveId" clId="{30F705FD-E46F-46F5-858D-324C7E4494FF}" dt="2018-08-27T02:15:57.643" v="3077" actId="26606"/>
        <pc:sldMkLst>
          <pc:docMk/>
          <pc:sldMk cId="2466762373" sldId="477"/>
        </pc:sldMkLst>
        <pc:spChg chg="mod">
          <ac:chgData name="" userId="f745ffdfd97324ba" providerId="LiveId" clId="{30F705FD-E46F-46F5-858D-324C7E4494FF}" dt="2018-08-27T02:15:57.643" v="3077" actId="26606"/>
          <ac:spMkLst>
            <pc:docMk/>
            <pc:sldMk cId="2466762373" sldId="477"/>
            <ac:spMk id="3" creationId="{00000000-0000-0000-0000-000000000000}"/>
          </ac:spMkLst>
        </pc:spChg>
        <pc:graphicFrameChg chg="mod modGraphic">
          <ac:chgData name="" userId="f745ffdfd97324ba" providerId="LiveId" clId="{30F705FD-E46F-46F5-858D-324C7E4494FF}" dt="2018-08-27T02:15:57.643" v="3077" actId="26606"/>
          <ac:graphicFrameMkLst>
            <pc:docMk/>
            <pc:sldMk cId="2466762373" sldId="477"/>
            <ac:graphicFrameMk id="24" creationId="{CBA816DC-6B3F-4FD9-89A0-66C1460D225B}"/>
          </ac:graphicFrameMkLst>
        </pc:graphicFrameChg>
      </pc:sldChg>
      <pc:sldChg chg="addSp delSp modSp mod ord setBg">
        <pc:chgData name="" userId="f745ffdfd97324ba" providerId="LiveId" clId="{30F705FD-E46F-46F5-858D-324C7E4494FF}" dt="2018-08-22T00:53:45.738" v="3030" actId="26606"/>
        <pc:sldMkLst>
          <pc:docMk/>
          <pc:sldMk cId="3957722359" sldId="1660"/>
        </pc:sldMkLst>
        <pc:spChg chg="add del mod">
          <ac:chgData name="" userId="f745ffdfd97324ba" providerId="LiveId" clId="{30F705FD-E46F-46F5-858D-324C7E4494FF}" dt="2018-08-21T12:42:20.800" v="189" actId="478"/>
          <ac:spMkLst>
            <pc:docMk/>
            <pc:sldMk cId="3957722359" sldId="1660"/>
            <ac:spMk id="3" creationId="{AEE1FBB0-BD44-4F2C-A133-A7A3E2EDC0F4}"/>
          </ac:spMkLst>
        </pc:spChg>
        <pc:spChg chg="add del mod">
          <ac:chgData name="" userId="f745ffdfd97324ba" providerId="LiveId" clId="{30F705FD-E46F-46F5-858D-324C7E4494FF}" dt="2018-08-22T00:53:45.738" v="3030" actId="26606"/>
          <ac:spMkLst>
            <pc:docMk/>
            <pc:sldMk cId="3957722359" sldId="1660"/>
            <ac:spMk id="4" creationId="{366CBD26-1CC8-4143-A106-6DCCB98EA25A}"/>
          </ac:spMkLst>
        </pc:spChg>
        <pc:spChg chg="del">
          <ac:chgData name="" userId="f745ffdfd97324ba" providerId="LiveId" clId="{30F705FD-E46F-46F5-858D-324C7E4494FF}" dt="2018-08-21T12:42:19.035" v="188" actId="478"/>
          <ac:spMkLst>
            <pc:docMk/>
            <pc:sldMk cId="3957722359" sldId="1660"/>
            <ac:spMk id="6" creationId="{00000000-0000-0000-0000-000000000000}"/>
          </ac:spMkLst>
        </pc:spChg>
        <pc:spChg chg="mod">
          <ac:chgData name="" userId="f745ffdfd97324ba" providerId="LiveId" clId="{30F705FD-E46F-46F5-858D-324C7E4494FF}" dt="2018-08-22T00:53:45.738" v="3030" actId="26606"/>
          <ac:spMkLst>
            <pc:docMk/>
            <pc:sldMk cId="3957722359" sldId="1660"/>
            <ac:spMk id="17" creationId="{00000000-0000-0000-0000-000000000000}"/>
          </ac:spMkLst>
        </pc:spChg>
        <pc:spChg chg="add del">
          <ac:chgData name="" userId="f745ffdfd97324ba" providerId="LiveId" clId="{30F705FD-E46F-46F5-858D-324C7E4494FF}" dt="2018-08-22T00:53:45.738" v="3030" actId="26606"/>
          <ac:spMkLst>
            <pc:docMk/>
            <pc:sldMk cId="3957722359" sldId="1660"/>
            <ac:spMk id="22" creationId="{3B854194-185D-494D-905C-7C7CB2E30F6E}"/>
          </ac:spMkLst>
        </pc:spChg>
        <pc:spChg chg="add del">
          <ac:chgData name="" userId="f745ffdfd97324ba" providerId="LiveId" clId="{30F705FD-E46F-46F5-858D-324C7E4494FF}" dt="2018-08-22T00:53:45.738" v="3030" actId="26606"/>
          <ac:spMkLst>
            <pc:docMk/>
            <pc:sldMk cId="3957722359" sldId="1660"/>
            <ac:spMk id="24" creationId="{B4F5FA0D-0104-4987-8241-EFF7C85B88DE}"/>
          </ac:spMkLst>
        </pc:spChg>
        <pc:spChg chg="add del">
          <ac:chgData name="" userId="f745ffdfd97324ba" providerId="LiveId" clId="{30F705FD-E46F-46F5-858D-324C7E4494FF}" dt="2018-08-22T00:53:45.738" v="3030" actId="26606"/>
          <ac:spMkLst>
            <pc:docMk/>
            <pc:sldMk cId="3957722359" sldId="1660"/>
            <ac:spMk id="33" creationId="{4351DFE5-F63D-4BE0-BDA9-E3EB88F01AA5}"/>
          </ac:spMkLst>
        </pc:spChg>
        <pc:graphicFrameChg chg="add del">
          <ac:chgData name="" userId="f745ffdfd97324ba" providerId="LiveId" clId="{30F705FD-E46F-46F5-858D-324C7E4494FF}" dt="2018-08-22T00:53:45.738" v="3030" actId="26606"/>
          <ac:graphicFrameMkLst>
            <pc:docMk/>
            <pc:sldMk cId="3957722359" sldId="1660"/>
            <ac:graphicFrameMk id="28" creationId="{AE28DB83-F606-4E6A-AAEF-4801C4905F6B}"/>
          </ac:graphicFrameMkLst>
        </pc:graphicFrameChg>
        <pc:picChg chg="add del">
          <ac:chgData name="" userId="f745ffdfd97324ba" providerId="LiveId" clId="{30F705FD-E46F-46F5-858D-324C7E4494FF}" dt="2018-08-22T00:53:45.738" v="3030" actId="26606"/>
          <ac:picMkLst>
            <pc:docMk/>
            <pc:sldMk cId="3957722359" sldId="1660"/>
            <ac:picMk id="26" creationId="{2897127E-6CEF-446C-BE87-93B7C46E49D1}"/>
          </ac:picMkLst>
        </pc:picChg>
        <pc:picChg chg="add del">
          <ac:chgData name="" userId="f745ffdfd97324ba" providerId="LiveId" clId="{30F705FD-E46F-46F5-858D-324C7E4494FF}" dt="2018-08-22T00:53:45.738" v="3030" actId="26606"/>
          <ac:picMkLst>
            <pc:docMk/>
            <pc:sldMk cId="3957722359" sldId="1660"/>
            <ac:picMk id="35" creationId="{02DD2BC0-6F29-4B4F-8D61-2DCF6D2E8E73}"/>
          </ac:picMkLst>
        </pc:picChg>
      </pc:sldChg>
      <pc:sldChg chg="addSp delSp modSp mod setBg">
        <pc:chgData name="" userId="f745ffdfd97324ba" providerId="LiveId" clId="{30F705FD-E46F-46F5-858D-324C7E4494FF}" dt="2018-08-22T00:48:15.942" v="2852" actId="26606"/>
        <pc:sldMkLst>
          <pc:docMk/>
          <pc:sldMk cId="1793706927" sldId="1670"/>
        </pc:sldMkLst>
        <pc:spChg chg="mod">
          <ac:chgData name="" userId="f745ffdfd97324ba" providerId="LiveId" clId="{30F705FD-E46F-46F5-858D-324C7E4494FF}" dt="2018-08-22T00:48:15.942" v="2852" actId="26606"/>
          <ac:spMkLst>
            <pc:docMk/>
            <pc:sldMk cId="1793706927" sldId="1670"/>
            <ac:spMk id="3" creationId="{23BC116F-CC05-4269-97EF-3D68DCF7DEC4}"/>
          </ac:spMkLst>
        </pc:spChg>
        <pc:spChg chg="mod">
          <ac:chgData name="" userId="f745ffdfd97324ba" providerId="LiveId" clId="{30F705FD-E46F-46F5-858D-324C7E4494FF}" dt="2018-08-22T00:48:15.942" v="2852" actId="26606"/>
          <ac:spMkLst>
            <pc:docMk/>
            <pc:sldMk cId="1793706927" sldId="1670"/>
            <ac:spMk id="17" creationId="{00000000-0000-0000-0000-000000000000}"/>
          </ac:spMkLst>
        </pc:spChg>
        <pc:picChg chg="del">
          <ac:chgData name="" userId="f745ffdfd97324ba" providerId="LiveId" clId="{30F705FD-E46F-46F5-858D-324C7E4494FF}" dt="2018-08-21T17:52:32.813" v="1838" actId="478"/>
          <ac:picMkLst>
            <pc:docMk/>
            <pc:sldMk cId="1793706927" sldId="1670"/>
            <ac:picMk id="4" creationId="{CC5C6750-3519-406A-94AE-C17235218B09}"/>
          </ac:picMkLst>
        </pc:picChg>
        <pc:picChg chg="mod ord">
          <ac:chgData name="" userId="f745ffdfd97324ba" providerId="LiveId" clId="{30F705FD-E46F-46F5-858D-324C7E4494FF}" dt="2018-08-22T00:48:15.942" v="2852" actId="26606"/>
          <ac:picMkLst>
            <pc:docMk/>
            <pc:sldMk cId="1793706927" sldId="1670"/>
            <ac:picMk id="7" creationId="{1434C4D8-85C8-4B96-BFC1-A6BCC34C8317}"/>
          </ac:picMkLst>
        </pc:picChg>
        <pc:picChg chg="add del">
          <ac:chgData name="" userId="f745ffdfd97324ba" providerId="LiveId" clId="{30F705FD-E46F-46F5-858D-324C7E4494FF}" dt="2018-08-21T17:52:50.542" v="1842" actId="26606"/>
          <ac:picMkLst>
            <pc:docMk/>
            <pc:sldMk cId="1793706927" sldId="1670"/>
            <ac:picMk id="24" creationId="{54DDEBDD-D8BD-41A6-8A0D-B00E3768B0F9}"/>
          </ac:picMkLst>
        </pc:picChg>
        <pc:picChg chg="add del">
          <ac:chgData name="" userId="f745ffdfd97324ba" providerId="LiveId" clId="{30F705FD-E46F-46F5-858D-324C7E4494FF}" dt="2018-08-21T17:52:51.987" v="1844" actId="26606"/>
          <ac:picMkLst>
            <pc:docMk/>
            <pc:sldMk cId="1793706927" sldId="1670"/>
            <ac:picMk id="26" creationId="{19AE98B8-B73A-4724-B639-017087F9239F}"/>
          </ac:picMkLst>
        </pc:picChg>
        <pc:picChg chg="add del">
          <ac:chgData name="" userId="f745ffdfd97324ba" providerId="LiveId" clId="{30F705FD-E46F-46F5-858D-324C7E4494FF}" dt="2018-08-21T17:53:08.699" v="1849" actId="26606"/>
          <ac:picMkLst>
            <pc:docMk/>
            <pc:sldMk cId="1793706927" sldId="1670"/>
            <ac:picMk id="28" creationId="{54DDEBDD-D8BD-41A6-8A0D-B00E3768B0F9}"/>
          </ac:picMkLst>
        </pc:picChg>
        <pc:picChg chg="add del">
          <ac:chgData name="" userId="f745ffdfd97324ba" providerId="LiveId" clId="{30F705FD-E46F-46F5-858D-324C7E4494FF}" dt="2018-08-21T17:53:08.667" v="1848" actId="26606"/>
          <ac:picMkLst>
            <pc:docMk/>
            <pc:sldMk cId="1793706927" sldId="1670"/>
            <ac:picMk id="33" creationId="{86BA5DB7-BF33-463C-AE3A-DD318F534B53}"/>
          </ac:picMkLst>
        </pc:picChg>
        <pc:picChg chg="add del">
          <ac:chgData name="" userId="f745ffdfd97324ba" providerId="LiveId" clId="{30F705FD-E46F-46F5-858D-324C7E4494FF}" dt="2018-08-22T00:48:15.942" v="2852" actId="26606"/>
          <ac:picMkLst>
            <pc:docMk/>
            <pc:sldMk cId="1793706927" sldId="1670"/>
            <ac:picMk id="35" creationId="{19AE98B8-B73A-4724-B639-017087F9239F}"/>
          </ac:picMkLst>
        </pc:picChg>
        <pc:picChg chg="add">
          <ac:chgData name="" userId="f745ffdfd97324ba" providerId="LiveId" clId="{30F705FD-E46F-46F5-858D-324C7E4494FF}" dt="2018-08-22T00:48:15.942" v="2852" actId="26606"/>
          <ac:picMkLst>
            <pc:docMk/>
            <pc:sldMk cId="1793706927" sldId="1670"/>
            <ac:picMk id="40" creationId="{54DDEBDD-D8BD-41A6-8A0D-B00E3768B0F9}"/>
          </ac:picMkLst>
        </pc:picChg>
        <pc:cxnChg chg="add del">
          <ac:chgData name="" userId="f745ffdfd97324ba" providerId="LiveId" clId="{30F705FD-E46F-46F5-858D-324C7E4494FF}" dt="2018-08-21T17:52:49.045" v="1840" actId="26606"/>
          <ac:cxnSpMkLst>
            <pc:docMk/>
            <pc:sldMk cId="1793706927" sldId="1670"/>
            <ac:cxnSpMk id="22" creationId="{E4A809D5-3600-46D4-A466-67F2349A54FB}"/>
          </ac:cxnSpMkLst>
        </pc:cxnChg>
      </pc:sldChg>
      <pc:sldChg chg="addSp modSp">
        <pc:chgData name="" userId="f745ffdfd97324ba" providerId="LiveId" clId="{30F705FD-E46F-46F5-858D-324C7E4494FF}" dt="2018-08-21T16:10:14.135" v="906" actId="26606"/>
        <pc:sldMkLst>
          <pc:docMk/>
          <pc:sldMk cId="1395971827" sldId="1822"/>
        </pc:sldMkLst>
        <pc:spChg chg="mod">
          <ac:chgData name="" userId="f745ffdfd97324ba" providerId="LiveId" clId="{30F705FD-E46F-46F5-858D-324C7E4494FF}" dt="2018-08-21T16:10:14.135" v="906" actId="26606"/>
          <ac:spMkLst>
            <pc:docMk/>
            <pc:sldMk cId="1395971827" sldId="1822"/>
            <ac:spMk id="2" creationId="{E52D2C94-A0A1-4DF0-9DEF-FF0384B280F4}"/>
          </ac:spMkLst>
        </pc:spChg>
        <pc:spChg chg="mod">
          <ac:chgData name="" userId="f745ffdfd97324ba" providerId="LiveId" clId="{30F705FD-E46F-46F5-858D-324C7E4494FF}" dt="2018-08-21T16:10:14.135" v="906" actId="26606"/>
          <ac:spMkLst>
            <pc:docMk/>
            <pc:sldMk cId="1395971827" sldId="1822"/>
            <ac:spMk id="3" creationId="{94866C8C-AEC5-4F1A-AA8C-D0900926497D}"/>
          </ac:spMkLst>
        </pc:spChg>
        <pc:spChg chg="add">
          <ac:chgData name="" userId="f745ffdfd97324ba" providerId="LiveId" clId="{30F705FD-E46F-46F5-858D-324C7E4494FF}" dt="2018-08-21T16:10:14.135" v="906" actId="26606"/>
          <ac:spMkLst>
            <pc:docMk/>
            <pc:sldMk cId="1395971827" sldId="1822"/>
            <ac:spMk id="10" creationId="{F56F5174-31D9-4DBB-AAB7-A1FD7BDB1352}"/>
          </ac:spMkLst>
        </pc:spChg>
        <pc:spChg chg="add">
          <ac:chgData name="" userId="f745ffdfd97324ba" providerId="LiveId" clId="{30F705FD-E46F-46F5-858D-324C7E4494FF}" dt="2018-08-21T16:10:14.135" v="906" actId="26606"/>
          <ac:spMkLst>
            <pc:docMk/>
            <pc:sldMk cId="1395971827" sldId="1822"/>
            <ac:spMk id="14" creationId="{F9A95BEE-6BB1-4A28-A8E6-A34B2E42EF87}"/>
          </ac:spMkLst>
        </pc:spChg>
        <pc:picChg chg="mod ord">
          <ac:chgData name="" userId="f745ffdfd97324ba" providerId="LiveId" clId="{30F705FD-E46F-46F5-858D-324C7E4494FF}" dt="2018-08-21T16:10:14.135" v="906" actId="26606"/>
          <ac:picMkLst>
            <pc:docMk/>
            <pc:sldMk cId="1395971827" sldId="1822"/>
            <ac:picMk id="5" creationId="{4860DF1F-D13B-4233-8CB3-E4737B6F447B}"/>
          </ac:picMkLst>
        </pc:picChg>
        <pc:picChg chg="add">
          <ac:chgData name="" userId="f745ffdfd97324ba" providerId="LiveId" clId="{30F705FD-E46F-46F5-858D-324C7E4494FF}" dt="2018-08-21T16:10:14.135" v="906" actId="26606"/>
          <ac:picMkLst>
            <pc:docMk/>
            <pc:sldMk cId="1395971827" sldId="1822"/>
            <ac:picMk id="12" creationId="{AE113210-7872-481A-ADE6-3A05CCAF5EB2}"/>
          </ac:picMkLst>
        </pc:picChg>
      </pc:sldChg>
      <pc:sldChg chg="addSp delSp modSp mod setBg">
        <pc:chgData name="" userId="f745ffdfd97324ba" providerId="LiveId" clId="{30F705FD-E46F-46F5-858D-324C7E4494FF}" dt="2018-08-21T16:00:12.970" v="488" actId="26606"/>
        <pc:sldMkLst>
          <pc:docMk/>
          <pc:sldMk cId="698708555" sldId="1843"/>
        </pc:sldMkLst>
        <pc:spChg chg="add del mod">
          <ac:chgData name="" userId="f745ffdfd97324ba" providerId="LiveId" clId="{30F705FD-E46F-46F5-858D-324C7E4494FF}" dt="2018-08-21T16:00:12.970" v="488" actId="26606"/>
          <ac:spMkLst>
            <pc:docMk/>
            <pc:sldMk cId="698708555" sldId="1843"/>
            <ac:spMk id="6" creationId="{00000000-0000-0000-0000-000000000000}"/>
          </ac:spMkLst>
        </pc:spChg>
        <pc:spChg chg="mod">
          <ac:chgData name="" userId="f745ffdfd97324ba" providerId="LiveId" clId="{30F705FD-E46F-46F5-858D-324C7E4494FF}" dt="2018-08-21T15:59:09.870" v="430" actId="26606"/>
          <ac:spMkLst>
            <pc:docMk/>
            <pc:sldMk cId="698708555" sldId="1843"/>
            <ac:spMk id="17" creationId="{00000000-0000-0000-0000-000000000000}"/>
          </ac:spMkLst>
        </pc:spChg>
        <pc:spChg chg="add del">
          <ac:chgData name="" userId="f745ffdfd97324ba" providerId="LiveId" clId="{30F705FD-E46F-46F5-858D-324C7E4494FF}" dt="2018-08-21T16:00:12.970" v="488" actId="26606"/>
          <ac:spMkLst>
            <pc:docMk/>
            <pc:sldMk cId="698708555" sldId="1843"/>
            <ac:spMk id="22" creationId="{4351DFE5-F63D-4BE0-BDA9-E3EB88F01AA5}"/>
          </ac:spMkLst>
        </pc:spChg>
        <pc:spChg chg="add del">
          <ac:chgData name="" userId="f745ffdfd97324ba" providerId="LiveId" clId="{30F705FD-E46F-46F5-858D-324C7E4494FF}" dt="2018-08-21T16:00:12.970" v="488" actId="26606"/>
          <ac:spMkLst>
            <pc:docMk/>
            <pc:sldMk cId="698708555" sldId="1843"/>
            <ac:spMk id="31" creationId="{4351DFE5-F63D-4BE0-BDA9-E3EB88F01AA5}"/>
          </ac:spMkLst>
        </pc:spChg>
        <pc:graphicFrameChg chg="add del">
          <ac:chgData name="" userId="f745ffdfd97324ba" providerId="LiveId" clId="{30F705FD-E46F-46F5-858D-324C7E4494FF}" dt="2018-08-21T16:00:12.970" v="488" actId="26606"/>
          <ac:graphicFrameMkLst>
            <pc:docMk/>
            <pc:sldMk cId="698708555" sldId="1843"/>
            <ac:graphicFrameMk id="26" creationId="{74BB5986-7EDA-4AC3-9AE7-64A2EE4AE25E}"/>
          </ac:graphicFrameMkLst>
        </pc:graphicFrameChg>
        <pc:picChg chg="add del">
          <ac:chgData name="" userId="f745ffdfd97324ba" providerId="LiveId" clId="{30F705FD-E46F-46F5-858D-324C7E4494FF}" dt="2018-08-21T16:00:12.970" v="488" actId="26606"/>
          <ac:picMkLst>
            <pc:docMk/>
            <pc:sldMk cId="698708555" sldId="1843"/>
            <ac:picMk id="24" creationId="{3AA16612-ACD2-4A16-8F2B-4514FD6BF28F}"/>
          </ac:picMkLst>
        </pc:picChg>
        <pc:picChg chg="add del">
          <ac:chgData name="" userId="f745ffdfd97324ba" providerId="LiveId" clId="{30F705FD-E46F-46F5-858D-324C7E4494FF}" dt="2018-08-21T16:00:12.970" v="488" actId="26606"/>
          <ac:picMkLst>
            <pc:docMk/>
            <pc:sldMk cId="698708555" sldId="1843"/>
            <ac:picMk id="33" creationId="{02DD2BC0-6F29-4B4F-8D61-2DCF6D2E8E73}"/>
          </ac:picMkLst>
        </pc:picChg>
      </pc:sldChg>
      <pc:sldChg chg="addSp delSp modSp add ord">
        <pc:chgData name="" userId="f745ffdfd97324ba" providerId="LiveId" clId="{30F705FD-E46F-46F5-858D-324C7E4494FF}" dt="2018-08-27T13:06:55.766" v="3223" actId="1076"/>
        <pc:sldMkLst>
          <pc:docMk/>
          <pc:sldMk cId="2581559479" sldId="1853"/>
        </pc:sldMkLst>
        <pc:spChg chg="mod">
          <ac:chgData name="" userId="f745ffdfd97324ba" providerId="LiveId" clId="{30F705FD-E46F-46F5-858D-324C7E4494FF}" dt="2018-08-21T16:03:26.838" v="640" actId="20577"/>
          <ac:spMkLst>
            <pc:docMk/>
            <pc:sldMk cId="2581559479" sldId="1853"/>
            <ac:spMk id="2" creationId="{8B7EB83E-4797-45E8-901D-B438DA84D32A}"/>
          </ac:spMkLst>
        </pc:spChg>
        <pc:spChg chg="add mod">
          <ac:chgData name="" userId="f745ffdfd97324ba" providerId="LiveId" clId="{30F705FD-E46F-46F5-858D-324C7E4494FF}" dt="2018-08-27T13:06:55.766" v="3223" actId="1076"/>
          <ac:spMkLst>
            <pc:docMk/>
            <pc:sldMk cId="2581559479" sldId="1853"/>
            <ac:spMk id="3" creationId="{18FA4CEC-43FC-4237-A60E-6983B18BFEB2}"/>
          </ac:spMkLst>
        </pc:spChg>
        <pc:spChg chg="del">
          <ac:chgData name="" userId="f745ffdfd97324ba" providerId="LiveId" clId="{30F705FD-E46F-46F5-858D-324C7E4494FF}" dt="2018-08-21T16:00:35.147" v="517" actId="478"/>
          <ac:spMkLst>
            <pc:docMk/>
            <pc:sldMk cId="2581559479" sldId="1853"/>
            <ac:spMk id="3" creationId="{DD528266-012B-45E1-82FF-9FAD69F50DB2}"/>
          </ac:spMkLst>
        </pc:spChg>
        <pc:spChg chg="add mod">
          <ac:chgData name="" userId="f745ffdfd97324ba" providerId="LiveId" clId="{30F705FD-E46F-46F5-858D-324C7E4494FF}" dt="2018-08-21T16:07:06.498" v="855" actId="20577"/>
          <ac:spMkLst>
            <pc:docMk/>
            <pc:sldMk cId="2581559479" sldId="1853"/>
            <ac:spMk id="9" creationId="{ED26517C-C2B9-4792-A0E2-A61225CDE037}"/>
          </ac:spMkLst>
        </pc:spChg>
        <pc:spChg chg="add mod">
          <ac:chgData name="" userId="f745ffdfd97324ba" providerId="LiveId" clId="{30F705FD-E46F-46F5-858D-324C7E4494FF}" dt="2018-08-21T16:04:48.503" v="778" actId="20577"/>
          <ac:spMkLst>
            <pc:docMk/>
            <pc:sldMk cId="2581559479" sldId="1853"/>
            <ac:spMk id="12" creationId="{93071AFD-85C5-4309-B8F9-86F9C38B4247}"/>
          </ac:spMkLst>
        </pc:spChg>
        <pc:spChg chg="add mod">
          <ac:chgData name="" userId="f745ffdfd97324ba" providerId="LiveId" clId="{30F705FD-E46F-46F5-858D-324C7E4494FF}" dt="2018-08-21T16:05:15.767" v="819" actId="404"/>
          <ac:spMkLst>
            <pc:docMk/>
            <pc:sldMk cId="2581559479" sldId="1853"/>
            <ac:spMk id="13" creationId="{7550300A-C281-4F5C-9C2E-3D37C395A983}"/>
          </ac:spMkLst>
        </pc:spChg>
        <pc:spChg chg="add mod">
          <ac:chgData name="" userId="f745ffdfd97324ba" providerId="LiveId" clId="{30F705FD-E46F-46F5-858D-324C7E4494FF}" dt="2018-08-21T16:07:11.719" v="866" actId="20577"/>
          <ac:spMkLst>
            <pc:docMk/>
            <pc:sldMk cId="2581559479" sldId="1853"/>
            <ac:spMk id="16" creationId="{0D902FCC-2ACF-40CF-8657-E50BF3977790}"/>
          </ac:spMkLst>
        </pc:spChg>
        <pc:spChg chg="add del mod">
          <ac:chgData name="" userId="f745ffdfd97324ba" providerId="LiveId" clId="{30F705FD-E46F-46F5-858D-324C7E4494FF}" dt="2018-08-21T16:18:57.196" v="909" actId="478"/>
          <ac:spMkLst>
            <pc:docMk/>
            <pc:sldMk cId="2581559479" sldId="1853"/>
            <ac:spMk id="17" creationId="{A9465556-0490-44C8-8EB8-B5C5C9032158}"/>
          </ac:spMkLst>
        </pc:spChg>
        <pc:grpChg chg="add mod">
          <ac:chgData name="" userId="f745ffdfd97324ba" providerId="LiveId" clId="{30F705FD-E46F-46F5-858D-324C7E4494FF}" dt="2018-08-21T16:56:03.703" v="1613" actId="164"/>
          <ac:grpSpMkLst>
            <pc:docMk/>
            <pc:sldMk cId="2581559479" sldId="1853"/>
            <ac:grpSpMk id="18" creationId="{5943CBC6-AB9E-4D61-BB7C-895F4BB07191}"/>
          </ac:grpSpMkLst>
        </pc:grpChg>
        <pc:picChg chg="add mod">
          <ac:chgData name="" userId="f745ffdfd97324ba" providerId="LiveId" clId="{30F705FD-E46F-46F5-858D-324C7E4494FF}" dt="2018-08-21T16:56:03.703" v="1613" actId="164"/>
          <ac:picMkLst>
            <pc:docMk/>
            <pc:sldMk cId="2581559479" sldId="1853"/>
            <ac:picMk id="5" creationId="{3706C6E2-2C3C-44E6-B56D-B760569E608C}"/>
          </ac:picMkLst>
        </pc:picChg>
        <pc:picChg chg="add mod ord">
          <ac:chgData name="" userId="f745ffdfd97324ba" providerId="LiveId" clId="{30F705FD-E46F-46F5-858D-324C7E4494FF}" dt="2018-08-21T16:56:03.703" v="1613" actId="164"/>
          <ac:picMkLst>
            <pc:docMk/>
            <pc:sldMk cId="2581559479" sldId="1853"/>
            <ac:picMk id="7" creationId="{197F4A1E-B5B5-4A3D-BAB3-096D37799ABB}"/>
          </ac:picMkLst>
        </pc:picChg>
        <pc:picChg chg="add mod ord">
          <ac:chgData name="" userId="f745ffdfd97324ba" providerId="LiveId" clId="{30F705FD-E46F-46F5-858D-324C7E4494FF}" dt="2018-08-21T16:56:03.703" v="1613" actId="164"/>
          <ac:picMkLst>
            <pc:docMk/>
            <pc:sldMk cId="2581559479" sldId="1853"/>
            <ac:picMk id="8" creationId="{D07A5F35-FBAF-4E17-AC86-3EE756594B7A}"/>
          </ac:picMkLst>
        </pc:picChg>
        <pc:picChg chg="add mod">
          <ac:chgData name="" userId="f745ffdfd97324ba" providerId="LiveId" clId="{30F705FD-E46F-46F5-858D-324C7E4494FF}" dt="2018-08-21T16:03:31.109" v="642" actId="1076"/>
          <ac:picMkLst>
            <pc:docMk/>
            <pc:sldMk cId="2581559479" sldId="1853"/>
            <ac:picMk id="11" creationId="{B29C8D48-93E1-4585-8949-A51D40B4B9DC}"/>
          </ac:picMkLst>
        </pc:picChg>
        <pc:picChg chg="add mod">
          <ac:chgData name="" userId="f745ffdfd97324ba" providerId="LiveId" clId="{30F705FD-E46F-46F5-858D-324C7E4494FF}" dt="2018-08-21T16:06:34.363" v="827" actId="1076"/>
          <ac:picMkLst>
            <pc:docMk/>
            <pc:sldMk cId="2581559479" sldId="1853"/>
            <ac:picMk id="15" creationId="{5160E9FE-F1D9-4F15-BCE4-9CDE7BF983DF}"/>
          </ac:picMkLst>
        </pc:picChg>
      </pc:sldChg>
      <pc:sldChg chg="addSp delSp modSp add ord modTransition modAnim">
        <pc:chgData name="" userId="f745ffdfd97324ba" providerId="LiveId" clId="{30F705FD-E46F-46F5-858D-324C7E4494FF}" dt="2018-08-22T00:42:46.702" v="2760" actId="1076"/>
        <pc:sldMkLst>
          <pc:docMk/>
          <pc:sldMk cId="249165438" sldId="1854"/>
        </pc:sldMkLst>
        <pc:spChg chg="mod">
          <ac:chgData name="" userId="f745ffdfd97324ba" providerId="LiveId" clId="{30F705FD-E46F-46F5-858D-324C7E4494FF}" dt="2018-08-22T00:42:46.702" v="2760" actId="1076"/>
          <ac:spMkLst>
            <pc:docMk/>
            <pc:sldMk cId="249165438" sldId="1854"/>
            <ac:spMk id="2" creationId="{8B7EB83E-4797-45E8-901D-B438DA84D32A}"/>
          </ac:spMkLst>
        </pc:spChg>
        <pc:spChg chg="add mod">
          <ac:chgData name="" userId="f745ffdfd97324ba" providerId="LiveId" clId="{30F705FD-E46F-46F5-858D-324C7E4494FF}" dt="2018-08-21T16:20:49.048" v="935" actId="164"/>
          <ac:spMkLst>
            <pc:docMk/>
            <pc:sldMk cId="249165438" sldId="1854"/>
            <ac:spMk id="6" creationId="{EC2F2AAA-2AC7-4605-9608-9C589BEDA321}"/>
          </ac:spMkLst>
        </pc:spChg>
        <pc:spChg chg="del">
          <ac:chgData name="" userId="f745ffdfd97324ba" providerId="LiveId" clId="{30F705FD-E46F-46F5-858D-324C7E4494FF}" dt="2018-08-21T16:19:36.062" v="918" actId="478"/>
          <ac:spMkLst>
            <pc:docMk/>
            <pc:sldMk cId="249165438" sldId="1854"/>
            <ac:spMk id="9" creationId="{ED26517C-C2B9-4792-A0E2-A61225CDE037}"/>
          </ac:spMkLst>
        </pc:spChg>
        <pc:spChg chg="del">
          <ac:chgData name="" userId="f745ffdfd97324ba" providerId="LiveId" clId="{30F705FD-E46F-46F5-858D-324C7E4494FF}" dt="2018-08-21T16:19:36.062" v="918" actId="478"/>
          <ac:spMkLst>
            <pc:docMk/>
            <pc:sldMk cId="249165438" sldId="1854"/>
            <ac:spMk id="12" creationId="{93071AFD-85C5-4309-B8F9-86F9C38B4247}"/>
          </ac:spMkLst>
        </pc:spChg>
        <pc:spChg chg="del">
          <ac:chgData name="" userId="f745ffdfd97324ba" providerId="LiveId" clId="{30F705FD-E46F-46F5-858D-324C7E4494FF}" dt="2018-08-21T16:19:36.062" v="918" actId="478"/>
          <ac:spMkLst>
            <pc:docMk/>
            <pc:sldMk cId="249165438" sldId="1854"/>
            <ac:spMk id="13" creationId="{7550300A-C281-4F5C-9C2E-3D37C395A983}"/>
          </ac:spMkLst>
        </pc:spChg>
        <pc:spChg chg="del">
          <ac:chgData name="" userId="f745ffdfd97324ba" providerId="LiveId" clId="{30F705FD-E46F-46F5-858D-324C7E4494FF}" dt="2018-08-21T16:19:36.062" v="918" actId="478"/>
          <ac:spMkLst>
            <pc:docMk/>
            <pc:sldMk cId="249165438" sldId="1854"/>
            <ac:spMk id="16" creationId="{0D902FCC-2ACF-40CF-8657-E50BF3977790}"/>
          </ac:spMkLst>
        </pc:spChg>
        <pc:spChg chg="add mod">
          <ac:chgData name="" userId="f745ffdfd97324ba" providerId="LiveId" clId="{30F705FD-E46F-46F5-858D-324C7E4494FF}" dt="2018-08-21T16:57:01.239" v="1645" actId="1076"/>
          <ac:spMkLst>
            <pc:docMk/>
            <pc:sldMk cId="249165438" sldId="1854"/>
            <ac:spMk id="18" creationId="{1F76FBE1-0EAA-4DCC-8381-E4BC4A35B2F6}"/>
          </ac:spMkLst>
        </pc:spChg>
        <pc:spChg chg="add mod">
          <ac:chgData name="" userId="f745ffdfd97324ba" providerId="LiveId" clId="{30F705FD-E46F-46F5-858D-324C7E4494FF}" dt="2018-08-21T16:38:25.391" v="1015" actId="1076"/>
          <ac:spMkLst>
            <pc:docMk/>
            <pc:sldMk cId="249165438" sldId="1854"/>
            <ac:spMk id="19" creationId="{16F045C5-0822-4FDD-95AB-500CA24E6141}"/>
          </ac:spMkLst>
        </pc:spChg>
        <pc:spChg chg="add mod">
          <ac:chgData name="" userId="f745ffdfd97324ba" providerId="LiveId" clId="{30F705FD-E46F-46F5-858D-324C7E4494FF}" dt="2018-08-21T16:44:30.867" v="1141" actId="164"/>
          <ac:spMkLst>
            <pc:docMk/>
            <pc:sldMk cId="249165438" sldId="1854"/>
            <ac:spMk id="20" creationId="{CCA33639-AC3A-4A6E-8324-40CC1EAE79D2}"/>
          </ac:spMkLst>
        </pc:spChg>
        <pc:spChg chg="add mod">
          <ac:chgData name="" userId="f745ffdfd97324ba" providerId="LiveId" clId="{30F705FD-E46F-46F5-858D-324C7E4494FF}" dt="2018-08-21T16:44:30.867" v="1141" actId="164"/>
          <ac:spMkLst>
            <pc:docMk/>
            <pc:sldMk cId="249165438" sldId="1854"/>
            <ac:spMk id="21" creationId="{403FB411-C337-41D0-A165-8DBF807359CE}"/>
          </ac:spMkLst>
        </pc:spChg>
        <pc:spChg chg="add del mod">
          <ac:chgData name="" userId="f745ffdfd97324ba" providerId="LiveId" clId="{30F705FD-E46F-46F5-858D-324C7E4494FF}" dt="2018-08-21T16:43:37.660" v="1133" actId="478"/>
          <ac:spMkLst>
            <pc:docMk/>
            <pc:sldMk cId="249165438" sldId="1854"/>
            <ac:spMk id="22" creationId="{047B7D68-AAB7-481A-B0DF-FC0DF257EFB3}"/>
          </ac:spMkLst>
        </pc:spChg>
        <pc:spChg chg="add mod">
          <ac:chgData name="" userId="f745ffdfd97324ba" providerId="LiveId" clId="{30F705FD-E46F-46F5-858D-324C7E4494FF}" dt="2018-08-21T16:45:34.066" v="1153" actId="164"/>
          <ac:spMkLst>
            <pc:docMk/>
            <pc:sldMk cId="249165438" sldId="1854"/>
            <ac:spMk id="26" creationId="{84E2FD88-893E-49AD-BD31-9B5E1EDDE791}"/>
          </ac:spMkLst>
        </pc:spChg>
        <pc:spChg chg="add mod">
          <ac:chgData name="" userId="f745ffdfd97324ba" providerId="LiveId" clId="{30F705FD-E46F-46F5-858D-324C7E4494FF}" dt="2018-08-21T16:46:52.821" v="1195" actId="1076"/>
          <ac:spMkLst>
            <pc:docMk/>
            <pc:sldMk cId="249165438" sldId="1854"/>
            <ac:spMk id="28" creationId="{7DC72682-9F16-4EB6-B5B3-B468520C6A88}"/>
          </ac:spMkLst>
        </pc:spChg>
        <pc:spChg chg="add mod">
          <ac:chgData name="" userId="f745ffdfd97324ba" providerId="LiveId" clId="{30F705FD-E46F-46F5-858D-324C7E4494FF}" dt="2018-08-21T16:47:21.939" v="1198" actId="1076"/>
          <ac:spMkLst>
            <pc:docMk/>
            <pc:sldMk cId="249165438" sldId="1854"/>
            <ac:spMk id="29" creationId="{0263B9A5-79C2-4C94-BDE9-7CC67C79F177}"/>
          </ac:spMkLst>
        </pc:spChg>
        <pc:spChg chg="add del">
          <ac:chgData name="" userId="f745ffdfd97324ba" providerId="LiveId" clId="{30F705FD-E46F-46F5-858D-324C7E4494FF}" dt="2018-08-21T16:48:05.159" v="1202" actId="478"/>
          <ac:spMkLst>
            <pc:docMk/>
            <pc:sldMk cId="249165438" sldId="1854"/>
            <ac:spMk id="30" creationId="{969C1978-F891-4463-A5AE-F04C4E8C6E2C}"/>
          </ac:spMkLst>
        </pc:spChg>
        <pc:spChg chg="add mod">
          <ac:chgData name="" userId="f745ffdfd97324ba" providerId="LiveId" clId="{30F705FD-E46F-46F5-858D-324C7E4494FF}" dt="2018-08-21T16:51:44.704" v="1368" actId="1076"/>
          <ac:spMkLst>
            <pc:docMk/>
            <pc:sldMk cId="249165438" sldId="1854"/>
            <ac:spMk id="31" creationId="{3972252E-EC99-48F2-92C0-763D282D8810}"/>
          </ac:spMkLst>
        </pc:spChg>
        <pc:spChg chg="add mod">
          <ac:chgData name="" userId="f745ffdfd97324ba" providerId="LiveId" clId="{30F705FD-E46F-46F5-858D-324C7E4494FF}" dt="2018-08-21T16:55:46.803" v="1612" actId="1076"/>
          <ac:spMkLst>
            <pc:docMk/>
            <pc:sldMk cId="249165438" sldId="1854"/>
            <ac:spMk id="34" creationId="{B4371740-96F8-4AFE-A8D6-A71FE8B86250}"/>
          </ac:spMkLst>
        </pc:spChg>
        <pc:spChg chg="add mod">
          <ac:chgData name="" userId="f745ffdfd97324ba" providerId="LiveId" clId="{30F705FD-E46F-46F5-858D-324C7E4494FF}" dt="2018-08-21T16:53:52.646" v="1599" actId="164"/>
          <ac:spMkLst>
            <pc:docMk/>
            <pc:sldMk cId="249165438" sldId="1854"/>
            <ac:spMk id="36" creationId="{5C60FA9D-84B1-46F2-AC58-A806622DED54}"/>
          </ac:spMkLst>
        </pc:spChg>
        <pc:spChg chg="add mod">
          <ac:chgData name="" userId="f745ffdfd97324ba" providerId="LiveId" clId="{30F705FD-E46F-46F5-858D-324C7E4494FF}" dt="2018-08-21T16:53:52.646" v="1599" actId="164"/>
          <ac:spMkLst>
            <pc:docMk/>
            <pc:sldMk cId="249165438" sldId="1854"/>
            <ac:spMk id="37" creationId="{A3E4D51E-14EE-40E4-B558-3D044E9F0749}"/>
          </ac:spMkLst>
        </pc:spChg>
        <pc:spChg chg="add mod">
          <ac:chgData name="" userId="f745ffdfd97324ba" providerId="LiveId" clId="{30F705FD-E46F-46F5-858D-324C7E4494FF}" dt="2018-08-21T16:56:44.558" v="1641" actId="164"/>
          <ac:spMkLst>
            <pc:docMk/>
            <pc:sldMk cId="249165438" sldId="1854"/>
            <ac:spMk id="43" creationId="{7310EB1F-88F2-4600-A7EB-72543D3A6062}"/>
          </ac:spMkLst>
        </pc:spChg>
        <pc:spChg chg="add mod">
          <ac:chgData name="" userId="f745ffdfd97324ba" providerId="LiveId" clId="{30F705FD-E46F-46F5-858D-324C7E4494FF}" dt="2018-08-21T16:56:44.558" v="1641" actId="164"/>
          <ac:spMkLst>
            <pc:docMk/>
            <pc:sldMk cId="249165438" sldId="1854"/>
            <ac:spMk id="44" creationId="{6FE01857-FA87-4382-88D7-5DC7B0F8F217}"/>
          </ac:spMkLst>
        </pc:spChg>
        <pc:spChg chg="add mod">
          <ac:chgData name="" userId="f745ffdfd97324ba" providerId="LiveId" clId="{30F705FD-E46F-46F5-858D-324C7E4494FF}" dt="2018-08-21T16:57:55.204" v="1719" actId="1076"/>
          <ac:spMkLst>
            <pc:docMk/>
            <pc:sldMk cId="249165438" sldId="1854"/>
            <ac:spMk id="46" creationId="{8625DA61-AF5E-49F7-B63B-1FD8645FCF76}"/>
          </ac:spMkLst>
        </pc:spChg>
        <pc:grpChg chg="add mod">
          <ac:chgData name="" userId="f745ffdfd97324ba" providerId="LiveId" clId="{30F705FD-E46F-46F5-858D-324C7E4494FF}" dt="2018-08-21T16:20:49.048" v="935" actId="164"/>
          <ac:grpSpMkLst>
            <pc:docMk/>
            <pc:sldMk cId="249165438" sldId="1854"/>
            <ac:grpSpMk id="10" creationId="{6921C6B1-29A1-4B32-A0AF-C004F0989674}"/>
          </ac:grpSpMkLst>
        </pc:grpChg>
        <pc:grpChg chg="add mod">
          <ac:chgData name="" userId="f745ffdfd97324ba" providerId="LiveId" clId="{30F705FD-E46F-46F5-858D-324C7E4494FF}" dt="2018-08-21T16:45:52.919" v="1157" actId="1076"/>
          <ac:grpSpMkLst>
            <pc:docMk/>
            <pc:sldMk cId="249165438" sldId="1854"/>
            <ac:grpSpMk id="24" creationId="{D156361D-50FF-4B10-813E-A3DD0D426A27}"/>
          </ac:grpSpMkLst>
        </pc:grpChg>
        <pc:grpChg chg="add mod">
          <ac:chgData name="" userId="f745ffdfd97324ba" providerId="LiveId" clId="{30F705FD-E46F-46F5-858D-324C7E4494FF}" dt="2018-08-21T16:47:19.876" v="1197" actId="1076"/>
          <ac:grpSpMkLst>
            <pc:docMk/>
            <pc:sldMk cId="249165438" sldId="1854"/>
            <ac:grpSpMk id="27" creationId="{591BE2DC-1471-44B8-8CC7-70BB9ABEE178}"/>
          </ac:grpSpMkLst>
        </pc:grpChg>
        <pc:grpChg chg="add mod">
          <ac:chgData name="" userId="f745ffdfd97324ba" providerId="LiveId" clId="{30F705FD-E46F-46F5-858D-324C7E4494FF}" dt="2018-08-21T16:53:52.646" v="1599" actId="164"/>
          <ac:grpSpMkLst>
            <pc:docMk/>
            <pc:sldMk cId="249165438" sldId="1854"/>
            <ac:grpSpMk id="38" creationId="{4AA35561-A2C6-489D-B878-669DC91013FB}"/>
          </ac:grpSpMkLst>
        </pc:grpChg>
        <pc:grpChg chg="add mod">
          <ac:chgData name="" userId="f745ffdfd97324ba" providerId="LiveId" clId="{30F705FD-E46F-46F5-858D-324C7E4494FF}" dt="2018-08-21T16:56:44.558" v="1641" actId="164"/>
          <ac:grpSpMkLst>
            <pc:docMk/>
            <pc:sldMk cId="249165438" sldId="1854"/>
            <ac:grpSpMk id="39" creationId="{093B85C3-A85C-43BC-A562-80AAABA4110E}"/>
          </ac:grpSpMkLst>
        </pc:grpChg>
        <pc:grpChg chg="add mod">
          <ac:chgData name="" userId="f745ffdfd97324ba" providerId="LiveId" clId="{30F705FD-E46F-46F5-858D-324C7E4494FF}" dt="2018-08-21T16:56:44.558" v="1641" actId="164"/>
          <ac:grpSpMkLst>
            <pc:docMk/>
            <pc:sldMk cId="249165438" sldId="1854"/>
            <ac:grpSpMk id="45" creationId="{45E3B6D2-5946-487F-9F28-DF74CA9F7E79}"/>
          </ac:grpSpMkLst>
        </pc:grpChg>
        <pc:picChg chg="add mod">
          <ac:chgData name="" userId="f745ffdfd97324ba" providerId="LiveId" clId="{30F705FD-E46F-46F5-858D-324C7E4494FF}" dt="2018-08-21T16:20:49.048" v="935" actId="164"/>
          <ac:picMkLst>
            <pc:docMk/>
            <pc:sldMk cId="249165438" sldId="1854"/>
            <ac:picMk id="4" creationId="{2D638DE7-A656-4DF5-A450-314557DB45FC}"/>
          </ac:picMkLst>
        </pc:picChg>
        <pc:picChg chg="del">
          <ac:chgData name="" userId="f745ffdfd97324ba" providerId="LiveId" clId="{30F705FD-E46F-46F5-858D-324C7E4494FF}" dt="2018-08-21T16:19:36.062" v="918" actId="478"/>
          <ac:picMkLst>
            <pc:docMk/>
            <pc:sldMk cId="249165438" sldId="1854"/>
            <ac:picMk id="5" creationId="{3706C6E2-2C3C-44E6-B56D-B760569E608C}"/>
          </ac:picMkLst>
        </pc:picChg>
        <pc:picChg chg="del">
          <ac:chgData name="" userId="f745ffdfd97324ba" providerId="LiveId" clId="{30F705FD-E46F-46F5-858D-324C7E4494FF}" dt="2018-08-21T16:19:36.062" v="918" actId="478"/>
          <ac:picMkLst>
            <pc:docMk/>
            <pc:sldMk cId="249165438" sldId="1854"/>
            <ac:picMk id="7" creationId="{197F4A1E-B5B5-4A3D-BAB3-096D37799ABB}"/>
          </ac:picMkLst>
        </pc:picChg>
        <pc:picChg chg="del">
          <ac:chgData name="" userId="f745ffdfd97324ba" providerId="LiveId" clId="{30F705FD-E46F-46F5-858D-324C7E4494FF}" dt="2018-08-21T16:19:38.603" v="920" actId="478"/>
          <ac:picMkLst>
            <pc:docMk/>
            <pc:sldMk cId="249165438" sldId="1854"/>
            <ac:picMk id="8" creationId="{D07A5F35-FBAF-4E17-AC86-3EE756594B7A}"/>
          </ac:picMkLst>
        </pc:picChg>
        <pc:picChg chg="del">
          <ac:chgData name="" userId="f745ffdfd97324ba" providerId="LiveId" clId="{30F705FD-E46F-46F5-858D-324C7E4494FF}" dt="2018-08-21T16:19:37.838" v="919" actId="478"/>
          <ac:picMkLst>
            <pc:docMk/>
            <pc:sldMk cId="249165438" sldId="1854"/>
            <ac:picMk id="11" creationId="{B29C8D48-93E1-4585-8949-A51D40B4B9DC}"/>
          </ac:picMkLst>
        </pc:picChg>
        <pc:picChg chg="del">
          <ac:chgData name="" userId="f745ffdfd97324ba" providerId="LiveId" clId="{30F705FD-E46F-46F5-858D-324C7E4494FF}" dt="2018-08-21T16:19:36.062" v="918" actId="478"/>
          <ac:picMkLst>
            <pc:docMk/>
            <pc:sldMk cId="249165438" sldId="1854"/>
            <ac:picMk id="15" creationId="{5160E9FE-F1D9-4F15-BCE4-9CDE7BF983DF}"/>
          </ac:picMkLst>
        </pc:picChg>
        <pc:picChg chg="add mod">
          <ac:chgData name="" userId="f745ffdfd97324ba" providerId="LiveId" clId="{30F705FD-E46F-46F5-858D-324C7E4494FF}" dt="2018-08-21T16:44:30.867" v="1141" actId="164"/>
          <ac:picMkLst>
            <pc:docMk/>
            <pc:sldMk cId="249165438" sldId="1854"/>
            <ac:picMk id="23" creationId="{76363333-A4FA-4D6E-9432-8AFA9490BF8C}"/>
          </ac:picMkLst>
        </pc:picChg>
        <pc:picChg chg="add mod">
          <ac:chgData name="" userId="f745ffdfd97324ba" providerId="LiveId" clId="{30F705FD-E46F-46F5-858D-324C7E4494FF}" dt="2018-08-21T16:45:34.066" v="1153" actId="164"/>
          <ac:picMkLst>
            <pc:docMk/>
            <pc:sldMk cId="249165438" sldId="1854"/>
            <ac:picMk id="25" creationId="{A44655D5-F48D-4739-98F1-85100A220C40}"/>
          </ac:picMkLst>
        </pc:picChg>
        <pc:picChg chg="add mod">
          <ac:chgData name="" userId="f745ffdfd97324ba" providerId="LiveId" clId="{30F705FD-E46F-46F5-858D-324C7E4494FF}" dt="2018-08-21T16:49:53.667" v="1358" actId="1076"/>
          <ac:picMkLst>
            <pc:docMk/>
            <pc:sldMk cId="249165438" sldId="1854"/>
            <ac:picMk id="33" creationId="{645386E4-1DE8-4418-A5C4-1AD85C7CB541}"/>
          </ac:picMkLst>
        </pc:picChg>
        <pc:picChg chg="add mod">
          <ac:chgData name="" userId="f745ffdfd97324ba" providerId="LiveId" clId="{30F705FD-E46F-46F5-858D-324C7E4494FF}" dt="2018-08-21T16:53:52.646" v="1599" actId="164"/>
          <ac:picMkLst>
            <pc:docMk/>
            <pc:sldMk cId="249165438" sldId="1854"/>
            <ac:picMk id="35" creationId="{BD606A90-16A7-4C85-97E0-4FF32A58FC35}"/>
          </ac:picMkLst>
        </pc:picChg>
        <pc:cxnChg chg="add del mod">
          <ac:chgData name="" userId="f745ffdfd97324ba" providerId="LiveId" clId="{30F705FD-E46F-46F5-858D-324C7E4494FF}" dt="2018-08-21T16:37:19.653" v="937" actId="478"/>
          <ac:cxnSpMkLst>
            <pc:docMk/>
            <pc:sldMk cId="249165438" sldId="1854"/>
            <ac:cxnSpMk id="17" creationId="{F2F13881-04D7-49F6-9E29-428CD3DDEC7D}"/>
          </ac:cxnSpMkLst>
        </pc:cxnChg>
      </pc:sldChg>
      <pc:sldChg chg="addSp delSp modSp add mod setBg modAnim">
        <pc:chgData name="" userId="f745ffdfd97324ba" providerId="LiveId" clId="{30F705FD-E46F-46F5-858D-324C7E4494FF}" dt="2018-08-21T17:43:02.854" v="1832"/>
        <pc:sldMkLst>
          <pc:docMk/>
          <pc:sldMk cId="1330551481" sldId="1855"/>
        </pc:sldMkLst>
        <pc:spChg chg="mod">
          <ac:chgData name="" userId="f745ffdfd97324ba" providerId="LiveId" clId="{30F705FD-E46F-46F5-858D-324C7E4494FF}" dt="2018-08-21T17:37:49.653" v="1744" actId="26606"/>
          <ac:spMkLst>
            <pc:docMk/>
            <pc:sldMk cId="1330551481" sldId="1855"/>
            <ac:spMk id="2" creationId="{00000000-0000-0000-0000-000000000000}"/>
          </ac:spMkLst>
        </pc:spChg>
        <pc:spChg chg="add del mod">
          <ac:chgData name="" userId="f745ffdfd97324ba" providerId="LiveId" clId="{30F705FD-E46F-46F5-858D-324C7E4494FF}" dt="2018-08-21T17:38:00.788" v="1748" actId="478"/>
          <ac:spMkLst>
            <pc:docMk/>
            <pc:sldMk cId="1330551481" sldId="1855"/>
            <ac:spMk id="3" creationId="{C74E4984-9ED9-4CE3-99AA-C00AC16A9009}"/>
          </ac:spMkLst>
        </pc:spChg>
        <pc:spChg chg="del">
          <ac:chgData name="" userId="f745ffdfd97324ba" providerId="LiveId" clId="{30F705FD-E46F-46F5-858D-324C7E4494FF}" dt="2018-08-21T17:37:49.653" v="1744" actId="26606"/>
          <ac:spMkLst>
            <pc:docMk/>
            <pc:sldMk cId="1330551481" sldId="1855"/>
            <ac:spMk id="5" creationId="{00000000-0000-0000-0000-000000000000}"/>
          </ac:spMkLst>
        </pc:spChg>
        <pc:spChg chg="add mod">
          <ac:chgData name="" userId="f745ffdfd97324ba" providerId="LiveId" clId="{30F705FD-E46F-46F5-858D-324C7E4494FF}" dt="2018-08-21T17:39:20.987" v="1758" actId="11529"/>
          <ac:spMkLst>
            <pc:docMk/>
            <pc:sldMk cId="1330551481" sldId="1855"/>
            <ac:spMk id="7" creationId="{E757F83D-28BE-4928-80F2-9B0058516E2E}"/>
          </ac:spMkLst>
        </pc:spChg>
        <pc:spChg chg="add mod">
          <ac:chgData name="" userId="f745ffdfd97324ba" providerId="LiveId" clId="{30F705FD-E46F-46F5-858D-324C7E4494FF}" dt="2018-08-21T17:41:05.989" v="1769" actId="1076"/>
          <ac:spMkLst>
            <pc:docMk/>
            <pc:sldMk cId="1330551481" sldId="1855"/>
            <ac:spMk id="10" creationId="{8ADB4A6D-6115-4D9E-8B66-09FA81B2CD57}"/>
          </ac:spMkLst>
        </pc:spChg>
        <pc:spChg chg="add mod">
          <ac:chgData name="" userId="f745ffdfd97324ba" providerId="LiveId" clId="{30F705FD-E46F-46F5-858D-324C7E4494FF}" dt="2018-08-21T17:41:59.755" v="1805" actId="1076"/>
          <ac:spMkLst>
            <pc:docMk/>
            <pc:sldMk cId="1330551481" sldId="1855"/>
            <ac:spMk id="11" creationId="{F9946FCE-8AEA-49FB-98A5-18CA49CB1227}"/>
          </ac:spMkLst>
        </pc:spChg>
        <pc:spChg chg="add mod">
          <ac:chgData name="" userId="f745ffdfd97324ba" providerId="LiveId" clId="{30F705FD-E46F-46F5-858D-324C7E4494FF}" dt="2018-08-21T17:42:29.664" v="1825" actId="164"/>
          <ac:spMkLst>
            <pc:docMk/>
            <pc:sldMk cId="1330551481" sldId="1855"/>
            <ac:spMk id="24" creationId="{851A504F-0AA9-4264-830B-7DEE155C9668}"/>
          </ac:spMkLst>
        </pc:spChg>
        <pc:spChg chg="add mod">
          <ac:chgData name="" userId="f745ffdfd97324ba" providerId="LiveId" clId="{30F705FD-E46F-46F5-858D-324C7E4494FF}" dt="2018-08-21T17:42:20.276" v="1824" actId="164"/>
          <ac:spMkLst>
            <pc:docMk/>
            <pc:sldMk cId="1330551481" sldId="1855"/>
            <ac:spMk id="25" creationId="{0BF27AC6-017D-492A-8796-9822341BFF86}"/>
          </ac:spMkLst>
        </pc:spChg>
        <pc:spChg chg="del">
          <ac:chgData name="" userId="f745ffdfd97324ba" providerId="LiveId" clId="{30F705FD-E46F-46F5-858D-324C7E4494FF}" dt="2018-08-21T17:37:49.653" v="1744" actId="26606"/>
          <ac:spMkLst>
            <pc:docMk/>
            <pc:sldMk cId="1330551481" sldId="1855"/>
            <ac:spMk id="75" creationId="{F9A95BEE-6BB1-4A28-A8E6-A34B2E42EF87}"/>
          </ac:spMkLst>
        </pc:spChg>
        <pc:spChg chg="add">
          <ac:chgData name="" userId="f745ffdfd97324ba" providerId="LiveId" clId="{30F705FD-E46F-46F5-858D-324C7E4494FF}" dt="2018-08-21T17:37:49.653" v="1744" actId="26606"/>
          <ac:spMkLst>
            <pc:docMk/>
            <pc:sldMk cId="1330551481" sldId="1855"/>
            <ac:spMk id="139" creationId="{4351DFE5-F63D-4BE0-BDA9-E3EB88F01AA5}"/>
          </ac:spMkLst>
        </pc:spChg>
        <pc:spChg chg="del">
          <ac:chgData name="" userId="f745ffdfd97324ba" providerId="LiveId" clId="{30F705FD-E46F-46F5-858D-324C7E4494FF}" dt="2018-08-21T17:37:49.653" v="1744" actId="26606"/>
          <ac:spMkLst>
            <pc:docMk/>
            <pc:sldMk cId="1330551481" sldId="1855"/>
            <ac:spMk id="1028" creationId="{F56F5174-31D9-4DBB-AAB7-A1FD7BDB1352}"/>
          </ac:spMkLst>
        </pc:spChg>
        <pc:grpChg chg="add mod">
          <ac:chgData name="" userId="f745ffdfd97324ba" providerId="LiveId" clId="{30F705FD-E46F-46F5-858D-324C7E4494FF}" dt="2018-08-21T17:42:20.276" v="1824" actId="164"/>
          <ac:grpSpMkLst>
            <pc:docMk/>
            <pc:sldMk cId="1330551481" sldId="1855"/>
            <ac:grpSpMk id="13" creationId="{6F912A7D-C54F-4091-88E6-C948714F862D}"/>
          </ac:grpSpMkLst>
        </pc:grpChg>
        <pc:grpChg chg="add mod">
          <ac:chgData name="" userId="f745ffdfd97324ba" providerId="LiveId" clId="{30F705FD-E46F-46F5-858D-324C7E4494FF}" dt="2018-08-21T17:42:29.664" v="1825" actId="164"/>
          <ac:grpSpMkLst>
            <pc:docMk/>
            <pc:sldMk cId="1330551481" sldId="1855"/>
            <ac:grpSpMk id="14" creationId="{507329E6-5422-4B90-B574-F56BF9248C43}"/>
          </ac:grpSpMkLst>
        </pc:grpChg>
        <pc:grpChg chg="add del mod">
          <ac:chgData name="" userId="f745ffdfd97324ba" providerId="LiveId" clId="{30F705FD-E46F-46F5-858D-324C7E4494FF}" dt="2018-08-21T17:39:42.353" v="1761" actId="165"/>
          <ac:grpSpMkLst>
            <pc:docMk/>
            <pc:sldMk cId="1330551481" sldId="1855"/>
            <ac:grpSpMk id="16" creationId="{EA42449F-FDBE-4A76-8E21-2E8812529EF6}"/>
          </ac:grpSpMkLst>
        </pc:grpChg>
        <pc:graphicFrameChg chg="add del mod">
          <ac:chgData name="" userId="f745ffdfd97324ba" providerId="LiveId" clId="{30F705FD-E46F-46F5-858D-324C7E4494FF}" dt="2018-08-21T17:37:56.742" v="1747" actId="478"/>
          <ac:graphicFrameMkLst>
            <pc:docMk/>
            <pc:sldMk cId="1330551481" sldId="1855"/>
            <ac:graphicFrameMk id="1030" creationId="{15CDEA83-FBD9-44FF-876B-D7FD1410EB62}"/>
          </ac:graphicFrameMkLst>
        </pc:graphicFrameChg>
        <pc:picChg chg="add mod">
          <ac:chgData name="" userId="f745ffdfd97324ba" providerId="LiveId" clId="{30F705FD-E46F-46F5-858D-324C7E4494FF}" dt="2018-08-21T17:39:14.745" v="1757" actId="1076"/>
          <ac:picMkLst>
            <pc:docMk/>
            <pc:sldMk cId="1330551481" sldId="1855"/>
            <ac:picMk id="6" creationId="{B204AB56-D306-47E1-AA11-C468534F4945}"/>
          </ac:picMkLst>
        </pc:picChg>
        <pc:picChg chg="add mod">
          <ac:chgData name="" userId="f745ffdfd97324ba" providerId="LiveId" clId="{30F705FD-E46F-46F5-858D-324C7E4494FF}" dt="2018-08-21T17:42:20.276" v="1824" actId="164"/>
          <ac:picMkLst>
            <pc:docMk/>
            <pc:sldMk cId="1330551481" sldId="1855"/>
            <ac:picMk id="9" creationId="{EAD31633-C3FD-460C-B5F2-AF7B9900DE55}"/>
          </ac:picMkLst>
        </pc:picChg>
        <pc:picChg chg="add mod">
          <ac:chgData name="" userId="f745ffdfd97324ba" providerId="LiveId" clId="{30F705FD-E46F-46F5-858D-324C7E4494FF}" dt="2018-08-21T17:42:29.664" v="1825" actId="164"/>
          <ac:picMkLst>
            <pc:docMk/>
            <pc:sldMk cId="1330551481" sldId="1855"/>
            <ac:picMk id="12" creationId="{016F5C7A-CED0-4BD5-B97A-FF58E3CE0925}"/>
          </ac:picMkLst>
        </pc:picChg>
        <pc:picChg chg="mod topLvl">
          <ac:chgData name="" userId="f745ffdfd97324ba" providerId="LiveId" clId="{30F705FD-E46F-46F5-858D-324C7E4494FF}" dt="2018-08-21T17:42:20.276" v="1824" actId="164"/>
          <ac:picMkLst>
            <pc:docMk/>
            <pc:sldMk cId="1330551481" sldId="1855"/>
            <ac:picMk id="17" creationId="{CFAF869A-C09F-4FD7-8436-D45C671D45F0}"/>
          </ac:picMkLst>
        </pc:picChg>
        <pc:picChg chg="del mod topLvl">
          <ac:chgData name="" userId="f745ffdfd97324ba" providerId="LiveId" clId="{30F705FD-E46F-46F5-858D-324C7E4494FF}" dt="2018-08-21T17:39:46.761" v="1763" actId="478"/>
          <ac:picMkLst>
            <pc:docMk/>
            <pc:sldMk cId="1330551481" sldId="1855"/>
            <ac:picMk id="18" creationId="{8B5612AB-3379-47E3-B0F9-CB216A1DB216}"/>
          </ac:picMkLst>
        </pc:picChg>
        <pc:picChg chg="del mod topLvl">
          <ac:chgData name="" userId="f745ffdfd97324ba" providerId="LiveId" clId="{30F705FD-E46F-46F5-858D-324C7E4494FF}" dt="2018-08-21T17:39:45.374" v="1762" actId="478"/>
          <ac:picMkLst>
            <pc:docMk/>
            <pc:sldMk cId="1330551481" sldId="1855"/>
            <ac:picMk id="19" creationId="{72036065-DCFE-444A-AAD4-85EE11E74A98}"/>
          </ac:picMkLst>
        </pc:picChg>
        <pc:picChg chg="del">
          <ac:chgData name="" userId="f745ffdfd97324ba" providerId="LiveId" clId="{30F705FD-E46F-46F5-858D-324C7E4494FF}" dt="2018-08-21T17:37:49.653" v="1744" actId="26606"/>
          <ac:picMkLst>
            <pc:docMk/>
            <pc:sldMk cId="1330551481" sldId="1855"/>
            <ac:picMk id="73" creationId="{AE113210-7872-481A-ADE6-3A05CCAF5EB2}"/>
          </ac:picMkLst>
        </pc:picChg>
        <pc:picChg chg="add">
          <ac:chgData name="" userId="f745ffdfd97324ba" providerId="LiveId" clId="{30F705FD-E46F-46F5-858D-324C7E4494FF}" dt="2018-08-21T17:37:49.653" v="1744" actId="26606"/>
          <ac:picMkLst>
            <pc:docMk/>
            <pc:sldMk cId="1330551481" sldId="1855"/>
            <ac:picMk id="141" creationId="{02DD2BC0-6F29-4B4F-8D61-2DCF6D2E8E73}"/>
          </ac:picMkLst>
        </pc:picChg>
        <pc:picChg chg="del">
          <ac:chgData name="" userId="f745ffdfd97324ba" providerId="LiveId" clId="{30F705FD-E46F-46F5-858D-324C7E4494FF}" dt="2018-08-21T17:37:38.048" v="1743" actId="478"/>
          <ac:picMkLst>
            <pc:docMk/>
            <pc:sldMk cId="1330551481" sldId="1855"/>
            <ac:picMk id="1026" creationId="{DECD3C79-A87E-4E8D-92FA-BA320A2BD609}"/>
          </ac:picMkLst>
        </pc:picChg>
      </pc:sldChg>
      <pc:sldChg chg="addSp delSp modSp add ord">
        <pc:chgData name="" userId="f745ffdfd97324ba" providerId="LiveId" clId="{30F705FD-E46F-46F5-858D-324C7E4494FF}" dt="2018-08-21T23:51:37.987" v="2293"/>
        <pc:sldMkLst>
          <pc:docMk/>
          <pc:sldMk cId="3114149289" sldId="1856"/>
        </pc:sldMkLst>
        <pc:spChg chg="mod">
          <ac:chgData name="" userId="f745ffdfd97324ba" providerId="LiveId" clId="{30F705FD-E46F-46F5-858D-324C7E4494FF}" dt="2018-08-21T23:32:32.414" v="2190" actId="26606"/>
          <ac:spMkLst>
            <pc:docMk/>
            <pc:sldMk cId="3114149289" sldId="1856"/>
            <ac:spMk id="2" creationId="{00000000-0000-0000-0000-000000000000}"/>
          </ac:spMkLst>
        </pc:spChg>
        <pc:spChg chg="mod ord">
          <ac:chgData name="" userId="f745ffdfd97324ba" providerId="LiveId" clId="{30F705FD-E46F-46F5-858D-324C7E4494FF}" dt="2018-08-21T23:51:37.987" v="2293"/>
          <ac:spMkLst>
            <pc:docMk/>
            <pc:sldMk cId="3114149289" sldId="1856"/>
            <ac:spMk id="5" creationId="{00000000-0000-0000-0000-000000000000}"/>
          </ac:spMkLst>
        </pc:spChg>
        <pc:spChg chg="del">
          <ac:chgData name="" userId="f745ffdfd97324ba" providerId="LiveId" clId="{30F705FD-E46F-46F5-858D-324C7E4494FF}" dt="2018-08-21T23:20:59.100" v="1878" actId="26606"/>
          <ac:spMkLst>
            <pc:docMk/>
            <pc:sldMk cId="3114149289" sldId="1856"/>
            <ac:spMk id="75" creationId="{F9A95BEE-6BB1-4A28-A8E6-A34B2E42EF87}"/>
          </ac:spMkLst>
        </pc:spChg>
        <pc:spChg chg="add">
          <ac:chgData name="" userId="f745ffdfd97324ba" providerId="LiveId" clId="{30F705FD-E46F-46F5-858D-324C7E4494FF}" dt="2018-08-21T23:32:32.414" v="2190" actId="26606"/>
          <ac:spMkLst>
            <pc:docMk/>
            <pc:sldMk cId="3114149289" sldId="1856"/>
            <ac:spMk id="82" creationId="{AFA67CD3-AB4E-4A7A-BEB8-53C445D8C44E}"/>
          </ac:spMkLst>
        </pc:spChg>
        <pc:spChg chg="add">
          <ac:chgData name="" userId="f745ffdfd97324ba" providerId="LiveId" clId="{30F705FD-E46F-46F5-858D-324C7E4494FF}" dt="2018-08-21T23:32:32.414" v="2190" actId="26606"/>
          <ac:spMkLst>
            <pc:docMk/>
            <pc:sldMk cId="3114149289" sldId="1856"/>
            <ac:spMk id="86" creationId="{339C8D78-A644-462F-B674-F440635E5353}"/>
          </ac:spMkLst>
        </pc:spChg>
        <pc:spChg chg="add del">
          <ac:chgData name="" userId="f745ffdfd97324ba" providerId="LiveId" clId="{30F705FD-E46F-46F5-858D-324C7E4494FF}" dt="2018-08-21T23:32:32.414" v="2190" actId="26606"/>
          <ac:spMkLst>
            <pc:docMk/>
            <pc:sldMk cId="3114149289" sldId="1856"/>
            <ac:spMk id="137" creationId="{AFA67CD3-AB4E-4A7A-BEB8-53C445D8C44E}"/>
          </ac:spMkLst>
        </pc:spChg>
        <pc:spChg chg="add del">
          <ac:chgData name="" userId="f745ffdfd97324ba" providerId="LiveId" clId="{30F705FD-E46F-46F5-858D-324C7E4494FF}" dt="2018-08-21T23:32:32.414" v="2190" actId="26606"/>
          <ac:spMkLst>
            <pc:docMk/>
            <pc:sldMk cId="3114149289" sldId="1856"/>
            <ac:spMk id="141" creationId="{339C8D78-A644-462F-B674-F440635E5353}"/>
          </ac:spMkLst>
        </pc:spChg>
        <pc:spChg chg="del">
          <ac:chgData name="" userId="f745ffdfd97324ba" providerId="LiveId" clId="{30F705FD-E46F-46F5-858D-324C7E4494FF}" dt="2018-08-21T23:20:59.100" v="1878" actId="26606"/>
          <ac:spMkLst>
            <pc:docMk/>
            <pc:sldMk cId="3114149289" sldId="1856"/>
            <ac:spMk id="1028" creationId="{F56F5174-31D9-4DBB-AAB7-A1FD7BDB1352}"/>
          </ac:spMkLst>
        </pc:spChg>
        <pc:picChg chg="add mod">
          <ac:chgData name="" userId="f745ffdfd97324ba" providerId="LiveId" clId="{30F705FD-E46F-46F5-858D-324C7E4494FF}" dt="2018-08-21T23:20:59.100" v="1878" actId="26606"/>
          <ac:picMkLst>
            <pc:docMk/>
            <pc:sldMk cId="3114149289" sldId="1856"/>
            <ac:picMk id="4" creationId="{42D22D56-A39F-45DB-A445-C33EC38A5A0C}"/>
          </ac:picMkLst>
        </pc:picChg>
        <pc:picChg chg="del">
          <ac:chgData name="" userId="f745ffdfd97324ba" providerId="LiveId" clId="{30F705FD-E46F-46F5-858D-324C7E4494FF}" dt="2018-08-21T23:20:59.100" v="1878" actId="26606"/>
          <ac:picMkLst>
            <pc:docMk/>
            <pc:sldMk cId="3114149289" sldId="1856"/>
            <ac:picMk id="73" creationId="{AE113210-7872-481A-ADE6-3A05CCAF5EB2}"/>
          </ac:picMkLst>
        </pc:picChg>
        <pc:picChg chg="add">
          <ac:chgData name="" userId="f745ffdfd97324ba" providerId="LiveId" clId="{30F705FD-E46F-46F5-858D-324C7E4494FF}" dt="2018-08-21T23:32:32.414" v="2190" actId="26606"/>
          <ac:picMkLst>
            <pc:docMk/>
            <pc:sldMk cId="3114149289" sldId="1856"/>
            <ac:picMk id="84" creationId="{07CF545F-9C2E-4446-97CD-AD92990C2B68}"/>
          </ac:picMkLst>
        </pc:picChg>
        <pc:picChg chg="add del">
          <ac:chgData name="" userId="f745ffdfd97324ba" providerId="LiveId" clId="{30F705FD-E46F-46F5-858D-324C7E4494FF}" dt="2018-08-21T23:32:32.414" v="2190" actId="26606"/>
          <ac:picMkLst>
            <pc:docMk/>
            <pc:sldMk cId="3114149289" sldId="1856"/>
            <ac:picMk id="139" creationId="{07CF545F-9C2E-4446-97CD-AD92990C2B68}"/>
          </ac:picMkLst>
        </pc:picChg>
        <pc:picChg chg="del">
          <ac:chgData name="" userId="f745ffdfd97324ba" providerId="LiveId" clId="{30F705FD-E46F-46F5-858D-324C7E4494FF}" dt="2018-08-21T23:20:55.419" v="1877" actId="478"/>
          <ac:picMkLst>
            <pc:docMk/>
            <pc:sldMk cId="3114149289" sldId="1856"/>
            <ac:picMk id="1026" creationId="{DECD3C79-A87E-4E8D-92FA-BA320A2BD609}"/>
          </ac:picMkLst>
        </pc:picChg>
      </pc:sldChg>
      <pc:sldChg chg="addSp delSp modSp add">
        <pc:chgData name="" userId="f745ffdfd97324ba" providerId="LiveId" clId="{30F705FD-E46F-46F5-858D-324C7E4494FF}" dt="2018-08-22T00:04:04.298" v="2358"/>
        <pc:sldMkLst>
          <pc:docMk/>
          <pc:sldMk cId="3690183574" sldId="1857"/>
        </pc:sldMkLst>
        <pc:spChg chg="mod">
          <ac:chgData name="" userId="f745ffdfd97324ba" providerId="LiveId" clId="{30F705FD-E46F-46F5-858D-324C7E4494FF}" dt="2018-08-21T23:47:54.499" v="2271" actId="26606"/>
          <ac:spMkLst>
            <pc:docMk/>
            <pc:sldMk cId="3690183574" sldId="1857"/>
            <ac:spMk id="2" creationId="{00000000-0000-0000-0000-000000000000}"/>
          </ac:spMkLst>
        </pc:spChg>
        <pc:spChg chg="add del">
          <ac:chgData name="" userId="f745ffdfd97324ba" providerId="LiveId" clId="{30F705FD-E46F-46F5-858D-324C7E4494FF}" dt="2018-08-21T23:49:27.996" v="2273"/>
          <ac:spMkLst>
            <pc:docMk/>
            <pc:sldMk cId="3690183574" sldId="1857"/>
            <ac:spMk id="3" creationId="{87A6B1DC-B769-4356-8EC9-599D9B62A76E}"/>
          </ac:spMkLst>
        </pc:spChg>
        <pc:spChg chg="mod">
          <ac:chgData name="" userId="f745ffdfd97324ba" providerId="LiveId" clId="{30F705FD-E46F-46F5-858D-324C7E4494FF}" dt="2018-08-21T23:52:56.470" v="2351" actId="20577"/>
          <ac:spMkLst>
            <pc:docMk/>
            <pc:sldMk cId="3690183574" sldId="1857"/>
            <ac:spMk id="5" creationId="{00000000-0000-0000-0000-000000000000}"/>
          </ac:spMkLst>
        </pc:spChg>
        <pc:spChg chg="add del">
          <ac:chgData name="" userId="f745ffdfd97324ba" providerId="LiveId" clId="{30F705FD-E46F-46F5-858D-324C7E4494FF}" dt="2018-08-22T00:04:04.298" v="2358"/>
          <ac:spMkLst>
            <pc:docMk/>
            <pc:sldMk cId="3690183574" sldId="1857"/>
            <ac:spMk id="10" creationId="{BA313EDE-9817-44E5-8130-02CE06753F37}"/>
          </ac:spMkLst>
        </pc:spChg>
        <pc:spChg chg="del">
          <ac:chgData name="" userId="f745ffdfd97324ba" providerId="LiveId" clId="{30F705FD-E46F-46F5-858D-324C7E4494FF}" dt="2018-08-21T23:47:54.499" v="2271" actId="26606"/>
          <ac:spMkLst>
            <pc:docMk/>
            <pc:sldMk cId="3690183574" sldId="1857"/>
            <ac:spMk id="82" creationId="{AFA67CD3-AB4E-4A7A-BEB8-53C445D8C44E}"/>
          </ac:spMkLst>
        </pc:spChg>
        <pc:spChg chg="del">
          <ac:chgData name="" userId="f745ffdfd97324ba" providerId="LiveId" clId="{30F705FD-E46F-46F5-858D-324C7E4494FF}" dt="2018-08-21T23:47:54.499" v="2271" actId="26606"/>
          <ac:spMkLst>
            <pc:docMk/>
            <pc:sldMk cId="3690183574" sldId="1857"/>
            <ac:spMk id="86" creationId="{339C8D78-A644-462F-B674-F440635E5353}"/>
          </ac:spMkLst>
        </pc:spChg>
        <pc:spChg chg="add">
          <ac:chgData name="" userId="f745ffdfd97324ba" providerId="LiveId" clId="{30F705FD-E46F-46F5-858D-324C7E4494FF}" dt="2018-08-21T23:47:54.499" v="2271" actId="26606"/>
          <ac:spMkLst>
            <pc:docMk/>
            <pc:sldMk cId="3690183574" sldId="1857"/>
            <ac:spMk id="91" creationId="{4351DFE5-F63D-4BE0-BDA9-E3EB88F01AA5}"/>
          </ac:spMkLst>
        </pc:spChg>
        <pc:picChg chg="del">
          <ac:chgData name="" userId="f745ffdfd97324ba" providerId="LiveId" clId="{30F705FD-E46F-46F5-858D-324C7E4494FF}" dt="2018-08-21T23:47:00.320" v="2212" actId="478"/>
          <ac:picMkLst>
            <pc:docMk/>
            <pc:sldMk cId="3690183574" sldId="1857"/>
            <ac:picMk id="4" creationId="{42D22D56-A39F-45DB-A445-C33EC38A5A0C}"/>
          </ac:picMkLst>
        </pc:picChg>
        <pc:picChg chg="add mod">
          <ac:chgData name="" userId="f745ffdfd97324ba" providerId="LiveId" clId="{30F705FD-E46F-46F5-858D-324C7E4494FF}" dt="2018-08-21T23:52:43.129" v="2301" actId="1076"/>
          <ac:picMkLst>
            <pc:docMk/>
            <pc:sldMk cId="3690183574" sldId="1857"/>
            <ac:picMk id="7" creationId="{CC6196DB-EDBC-4728-952B-BA1748260572}"/>
          </ac:picMkLst>
        </pc:picChg>
        <pc:picChg chg="add mod">
          <ac:chgData name="" userId="f745ffdfd97324ba" providerId="LiveId" clId="{30F705FD-E46F-46F5-858D-324C7E4494FF}" dt="2018-08-22T00:03:23.915" v="2356"/>
          <ac:picMkLst>
            <pc:docMk/>
            <pc:sldMk cId="3690183574" sldId="1857"/>
            <ac:picMk id="9" creationId="{9BCA1E15-87B8-4876-9083-C9A0211C5C21}"/>
          </ac:picMkLst>
        </pc:picChg>
        <pc:picChg chg="del">
          <ac:chgData name="" userId="f745ffdfd97324ba" providerId="LiveId" clId="{30F705FD-E46F-46F5-858D-324C7E4494FF}" dt="2018-08-21T23:47:54.499" v="2271" actId="26606"/>
          <ac:picMkLst>
            <pc:docMk/>
            <pc:sldMk cId="3690183574" sldId="1857"/>
            <ac:picMk id="84" creationId="{07CF545F-9C2E-4446-97CD-AD92990C2B68}"/>
          </ac:picMkLst>
        </pc:picChg>
        <pc:picChg chg="add">
          <ac:chgData name="" userId="f745ffdfd97324ba" providerId="LiveId" clId="{30F705FD-E46F-46F5-858D-324C7E4494FF}" dt="2018-08-21T23:47:54.499" v="2271" actId="26606"/>
          <ac:picMkLst>
            <pc:docMk/>
            <pc:sldMk cId="3690183574" sldId="1857"/>
            <ac:picMk id="93" creationId="{3AA16612-ACD2-4A16-8F2B-4514FD6BF28F}"/>
          </ac:picMkLst>
        </pc:picChg>
      </pc:sldChg>
      <pc:sldChg chg="addSp delSp modSp add">
        <pc:chgData name="" userId="f745ffdfd97324ba" providerId="LiveId" clId="{30F705FD-E46F-46F5-858D-324C7E4494FF}" dt="2018-08-22T00:31:58.953" v="2606" actId="1037"/>
        <pc:sldMkLst>
          <pc:docMk/>
          <pc:sldMk cId="1530312352" sldId="1858"/>
        </pc:sldMkLst>
        <pc:spChg chg="mod">
          <ac:chgData name="" userId="f745ffdfd97324ba" providerId="LiveId" clId="{30F705FD-E46F-46F5-858D-324C7E4494FF}" dt="2018-08-22T00:19:53.821" v="2388" actId="20577"/>
          <ac:spMkLst>
            <pc:docMk/>
            <pc:sldMk cId="1530312352" sldId="1858"/>
            <ac:spMk id="2" creationId="{00000000-0000-0000-0000-000000000000}"/>
          </ac:spMkLst>
        </pc:spChg>
        <pc:spChg chg="add del mod">
          <ac:chgData name="" userId="f745ffdfd97324ba" providerId="LiveId" clId="{30F705FD-E46F-46F5-858D-324C7E4494FF}" dt="2018-08-22T00:20:00.948" v="2390" actId="478"/>
          <ac:spMkLst>
            <pc:docMk/>
            <pc:sldMk cId="1530312352" sldId="1858"/>
            <ac:spMk id="4" creationId="{854C5AAF-8497-44CF-AF15-2D8BFC8AFFCA}"/>
          </ac:spMkLst>
        </pc:spChg>
        <pc:spChg chg="del">
          <ac:chgData name="" userId="f745ffdfd97324ba" providerId="LiveId" clId="{30F705FD-E46F-46F5-858D-324C7E4494FF}" dt="2018-08-22T00:19:57.797" v="2389" actId="478"/>
          <ac:spMkLst>
            <pc:docMk/>
            <pc:sldMk cId="1530312352" sldId="1858"/>
            <ac:spMk id="5" creationId="{00000000-0000-0000-0000-000000000000}"/>
          </ac:spMkLst>
        </pc:spChg>
        <pc:spChg chg="add mod">
          <ac:chgData name="" userId="f745ffdfd97324ba" providerId="LiveId" clId="{30F705FD-E46F-46F5-858D-324C7E4494FF}" dt="2018-08-22T00:26:06.402" v="2435" actId="164"/>
          <ac:spMkLst>
            <pc:docMk/>
            <pc:sldMk cId="1530312352" sldId="1858"/>
            <ac:spMk id="10" creationId="{7A787054-BC5E-4810-A09D-934374BEB19B}"/>
          </ac:spMkLst>
        </pc:spChg>
        <pc:spChg chg="add mod ord">
          <ac:chgData name="" userId="f745ffdfd97324ba" providerId="LiveId" clId="{30F705FD-E46F-46F5-858D-324C7E4494FF}" dt="2018-08-22T00:28:47.865" v="2537" actId="14100"/>
          <ac:spMkLst>
            <pc:docMk/>
            <pc:sldMk cId="1530312352" sldId="1858"/>
            <ac:spMk id="12" creationId="{CBE49CCB-82E2-4FCE-A45B-134E89FA310A}"/>
          </ac:spMkLst>
        </pc:spChg>
        <pc:spChg chg="add mod">
          <ac:chgData name="" userId="f745ffdfd97324ba" providerId="LiveId" clId="{30F705FD-E46F-46F5-858D-324C7E4494FF}" dt="2018-08-22T00:29:19.080" v="2542" actId="1076"/>
          <ac:spMkLst>
            <pc:docMk/>
            <pc:sldMk cId="1530312352" sldId="1858"/>
            <ac:spMk id="13" creationId="{9F81759D-D886-4450-BC89-4F3CD0B6D1ED}"/>
          </ac:spMkLst>
        </pc:spChg>
        <pc:spChg chg="mod">
          <ac:chgData name="" userId="f745ffdfd97324ba" providerId="LiveId" clId="{30F705FD-E46F-46F5-858D-324C7E4494FF}" dt="2018-08-22T00:26:27.029" v="2458" actId="6549"/>
          <ac:spMkLst>
            <pc:docMk/>
            <pc:sldMk cId="1530312352" sldId="1858"/>
            <ac:spMk id="16" creationId="{4039C3C7-8408-4615-A029-CFB3579B9AAA}"/>
          </ac:spMkLst>
        </pc:spChg>
        <pc:spChg chg="mod">
          <ac:chgData name="" userId="f745ffdfd97324ba" providerId="LiveId" clId="{30F705FD-E46F-46F5-858D-324C7E4494FF}" dt="2018-08-22T00:26:42.485" v="2492" actId="20577"/>
          <ac:spMkLst>
            <pc:docMk/>
            <pc:sldMk cId="1530312352" sldId="1858"/>
            <ac:spMk id="19" creationId="{A29FE301-5BAB-4552-82C8-DC7F787FFA61}"/>
          </ac:spMkLst>
        </pc:spChg>
        <pc:spChg chg="mod">
          <ac:chgData name="" userId="f745ffdfd97324ba" providerId="LiveId" clId="{30F705FD-E46F-46F5-858D-324C7E4494FF}" dt="2018-08-22T00:26:52.988" v="2505" actId="20577"/>
          <ac:spMkLst>
            <pc:docMk/>
            <pc:sldMk cId="1530312352" sldId="1858"/>
            <ac:spMk id="22" creationId="{35EAA1B7-5E62-4F27-ACDB-5CE056B53A60}"/>
          </ac:spMkLst>
        </pc:spChg>
        <pc:spChg chg="mod">
          <ac:chgData name="" userId="f745ffdfd97324ba" providerId="LiveId" clId="{30F705FD-E46F-46F5-858D-324C7E4494FF}" dt="2018-08-22T00:27:05.937" v="2515" actId="20577"/>
          <ac:spMkLst>
            <pc:docMk/>
            <pc:sldMk cId="1530312352" sldId="1858"/>
            <ac:spMk id="25" creationId="{35C3C834-B308-4F28-84DB-9C8A06369BDC}"/>
          </ac:spMkLst>
        </pc:spChg>
        <pc:spChg chg="add del mod">
          <ac:chgData name="" userId="f745ffdfd97324ba" providerId="LiveId" clId="{30F705FD-E46F-46F5-858D-324C7E4494FF}" dt="2018-08-22T00:29:40.080" v="2544" actId="11529"/>
          <ac:spMkLst>
            <pc:docMk/>
            <pc:sldMk cId="1530312352" sldId="1858"/>
            <ac:spMk id="26" creationId="{B9503B34-2CFC-4BB0-B629-BA9A667439A4}"/>
          </ac:spMkLst>
        </pc:spChg>
        <pc:spChg chg="add del mod">
          <ac:chgData name="" userId="f745ffdfd97324ba" providerId="LiveId" clId="{30F705FD-E46F-46F5-858D-324C7E4494FF}" dt="2018-08-22T00:30:53.144" v="2558" actId="478"/>
          <ac:spMkLst>
            <pc:docMk/>
            <pc:sldMk cId="1530312352" sldId="1858"/>
            <ac:spMk id="27" creationId="{B9CB16D3-7BB7-4735-984C-A65157802320}"/>
          </ac:spMkLst>
        </pc:spChg>
        <pc:spChg chg="add mod">
          <ac:chgData name="" userId="f745ffdfd97324ba" providerId="LiveId" clId="{30F705FD-E46F-46F5-858D-324C7E4494FF}" dt="2018-08-22T00:31:06.709" v="2561" actId="1076"/>
          <ac:spMkLst>
            <pc:docMk/>
            <pc:sldMk cId="1530312352" sldId="1858"/>
            <ac:spMk id="28" creationId="{4F4682A2-D298-4B80-B1F4-F4F685E7E49A}"/>
          </ac:spMkLst>
        </pc:spChg>
        <pc:spChg chg="add mod">
          <ac:chgData name="" userId="f745ffdfd97324ba" providerId="LiveId" clId="{30F705FD-E46F-46F5-858D-324C7E4494FF}" dt="2018-08-22T00:31:28.271" v="2569" actId="14100"/>
          <ac:spMkLst>
            <pc:docMk/>
            <pc:sldMk cId="1530312352" sldId="1858"/>
            <ac:spMk id="31" creationId="{B1B66A74-A246-4E86-A897-C4AEF4912E26}"/>
          </ac:spMkLst>
        </pc:spChg>
        <pc:spChg chg="add mod">
          <ac:chgData name="" userId="f745ffdfd97324ba" providerId="LiveId" clId="{30F705FD-E46F-46F5-858D-324C7E4494FF}" dt="2018-08-22T00:31:48.940" v="2576" actId="1076"/>
          <ac:spMkLst>
            <pc:docMk/>
            <pc:sldMk cId="1530312352" sldId="1858"/>
            <ac:spMk id="32" creationId="{35CF8316-1AC9-4558-BCD3-D0A6E7710DE5}"/>
          </ac:spMkLst>
        </pc:spChg>
        <pc:grpChg chg="add mod">
          <ac:chgData name="" userId="f745ffdfd97324ba" providerId="LiveId" clId="{30F705FD-E46F-46F5-858D-324C7E4494FF}" dt="2018-08-22T00:27:39.753" v="2522" actId="1076"/>
          <ac:grpSpMkLst>
            <pc:docMk/>
            <pc:sldMk cId="1530312352" sldId="1858"/>
            <ac:grpSpMk id="11" creationId="{97E57828-155B-443E-8892-0A458231B895}"/>
          </ac:grpSpMkLst>
        </pc:grpChg>
        <pc:grpChg chg="add mod">
          <ac:chgData name="" userId="f745ffdfd97324ba" providerId="LiveId" clId="{30F705FD-E46F-46F5-858D-324C7E4494FF}" dt="2018-08-22T00:30:01.810" v="2549" actId="1076"/>
          <ac:grpSpMkLst>
            <pc:docMk/>
            <pc:sldMk cId="1530312352" sldId="1858"/>
            <ac:grpSpMk id="14" creationId="{44F3F0EC-87F1-492D-8DB8-E0FC6532D082}"/>
          </ac:grpSpMkLst>
        </pc:grpChg>
        <pc:grpChg chg="add mod">
          <ac:chgData name="" userId="f745ffdfd97324ba" providerId="LiveId" clId="{30F705FD-E46F-46F5-858D-324C7E4494FF}" dt="2018-08-22T00:28:52.290" v="2538" actId="1076"/>
          <ac:grpSpMkLst>
            <pc:docMk/>
            <pc:sldMk cId="1530312352" sldId="1858"/>
            <ac:grpSpMk id="17" creationId="{7F95F01D-494C-4D4C-BAB4-AC6AFF1405BF}"/>
          </ac:grpSpMkLst>
        </pc:grpChg>
        <pc:grpChg chg="add mod">
          <ac:chgData name="" userId="f745ffdfd97324ba" providerId="LiveId" clId="{30F705FD-E46F-46F5-858D-324C7E4494FF}" dt="2018-08-22T00:27:29.960" v="2520" actId="14100"/>
          <ac:grpSpMkLst>
            <pc:docMk/>
            <pc:sldMk cId="1530312352" sldId="1858"/>
            <ac:grpSpMk id="20" creationId="{9F46F4E7-9ADA-4FE6-8ABC-7F4AEDA711F3}"/>
          </ac:grpSpMkLst>
        </pc:grpChg>
        <pc:grpChg chg="add mod">
          <ac:chgData name="" userId="f745ffdfd97324ba" providerId="LiveId" clId="{30F705FD-E46F-46F5-858D-324C7E4494FF}" dt="2018-08-22T00:31:58.953" v="2606" actId="1037"/>
          <ac:grpSpMkLst>
            <pc:docMk/>
            <pc:sldMk cId="1530312352" sldId="1858"/>
            <ac:grpSpMk id="23" creationId="{C3BF88E8-02EC-468A-BBD7-6EF604F4543E}"/>
          </ac:grpSpMkLst>
        </pc:grpChg>
        <pc:picChg chg="del">
          <ac:chgData name="" userId="f745ffdfd97324ba" providerId="LiveId" clId="{30F705FD-E46F-46F5-858D-324C7E4494FF}" dt="2018-08-22T00:20:01.571" v="2391" actId="478"/>
          <ac:picMkLst>
            <pc:docMk/>
            <pc:sldMk cId="1530312352" sldId="1858"/>
            <ac:picMk id="7" creationId="{CC6196DB-EDBC-4728-952B-BA1748260572}"/>
          </ac:picMkLst>
        </pc:picChg>
        <pc:picChg chg="add mod">
          <ac:chgData name="" userId="f745ffdfd97324ba" providerId="LiveId" clId="{30F705FD-E46F-46F5-858D-324C7E4494FF}" dt="2018-08-22T00:26:06.402" v="2435" actId="164"/>
          <ac:picMkLst>
            <pc:docMk/>
            <pc:sldMk cId="1530312352" sldId="1858"/>
            <ac:picMk id="8" creationId="{237B14F1-4146-4B8F-8EF4-DC4CF9A538D2}"/>
          </ac:picMkLst>
        </pc:picChg>
        <pc:picChg chg="del">
          <ac:chgData name="" userId="f745ffdfd97324ba" providerId="LiveId" clId="{30F705FD-E46F-46F5-858D-324C7E4494FF}" dt="2018-08-22T00:20:02.313" v="2392" actId="478"/>
          <ac:picMkLst>
            <pc:docMk/>
            <pc:sldMk cId="1530312352" sldId="1858"/>
            <ac:picMk id="9" creationId="{9BCA1E15-87B8-4876-9083-C9A0211C5C21}"/>
          </ac:picMkLst>
        </pc:picChg>
      </pc:sldChg>
      <pc:sldChg chg="addSp delSp modSp add">
        <pc:chgData name="" userId="f745ffdfd97324ba" providerId="LiveId" clId="{30F705FD-E46F-46F5-858D-324C7E4494FF}" dt="2018-08-22T00:38:48.170" v="2632" actId="26606"/>
        <pc:sldMkLst>
          <pc:docMk/>
          <pc:sldMk cId="2452542181" sldId="1859"/>
        </pc:sldMkLst>
        <pc:spChg chg="mod">
          <ac:chgData name="" userId="f745ffdfd97324ba" providerId="LiveId" clId="{30F705FD-E46F-46F5-858D-324C7E4494FF}" dt="2018-08-22T00:38:48.170" v="2632" actId="26606"/>
          <ac:spMkLst>
            <pc:docMk/>
            <pc:sldMk cId="2452542181" sldId="1859"/>
            <ac:spMk id="2" creationId="{00000000-0000-0000-0000-000000000000}"/>
          </ac:spMkLst>
        </pc:spChg>
        <pc:spChg chg="del">
          <ac:chgData name="" userId="f745ffdfd97324ba" providerId="LiveId" clId="{30F705FD-E46F-46F5-858D-324C7E4494FF}" dt="2018-08-22T00:38:20.703" v="2608" actId="478"/>
          <ac:spMkLst>
            <pc:docMk/>
            <pc:sldMk cId="2452542181" sldId="1859"/>
            <ac:spMk id="12" creationId="{CBE49CCB-82E2-4FCE-A45B-134E89FA310A}"/>
          </ac:spMkLst>
        </pc:spChg>
        <pc:spChg chg="del">
          <ac:chgData name="" userId="f745ffdfd97324ba" providerId="LiveId" clId="{30F705FD-E46F-46F5-858D-324C7E4494FF}" dt="2018-08-22T00:38:20.703" v="2608" actId="478"/>
          <ac:spMkLst>
            <pc:docMk/>
            <pc:sldMk cId="2452542181" sldId="1859"/>
            <ac:spMk id="13" creationId="{9F81759D-D886-4450-BC89-4F3CD0B6D1ED}"/>
          </ac:spMkLst>
        </pc:spChg>
        <pc:spChg chg="del">
          <ac:chgData name="" userId="f745ffdfd97324ba" providerId="LiveId" clId="{30F705FD-E46F-46F5-858D-324C7E4494FF}" dt="2018-08-22T00:38:20.703" v="2608" actId="478"/>
          <ac:spMkLst>
            <pc:docMk/>
            <pc:sldMk cId="2452542181" sldId="1859"/>
            <ac:spMk id="28" creationId="{4F4682A2-D298-4B80-B1F4-F4F685E7E49A}"/>
          </ac:spMkLst>
        </pc:spChg>
        <pc:spChg chg="del">
          <ac:chgData name="" userId="f745ffdfd97324ba" providerId="LiveId" clId="{30F705FD-E46F-46F5-858D-324C7E4494FF}" dt="2018-08-22T00:38:20.703" v="2608" actId="478"/>
          <ac:spMkLst>
            <pc:docMk/>
            <pc:sldMk cId="2452542181" sldId="1859"/>
            <ac:spMk id="31" creationId="{B1B66A74-A246-4E86-A897-C4AEF4912E26}"/>
          </ac:spMkLst>
        </pc:spChg>
        <pc:spChg chg="del">
          <ac:chgData name="" userId="f745ffdfd97324ba" providerId="LiveId" clId="{30F705FD-E46F-46F5-858D-324C7E4494FF}" dt="2018-08-22T00:38:20.703" v="2608" actId="478"/>
          <ac:spMkLst>
            <pc:docMk/>
            <pc:sldMk cId="2452542181" sldId="1859"/>
            <ac:spMk id="32" creationId="{35CF8316-1AC9-4558-BCD3-D0A6E7710DE5}"/>
          </ac:spMkLst>
        </pc:spChg>
        <pc:spChg chg="add del">
          <ac:chgData name="" userId="f745ffdfd97324ba" providerId="LiveId" clId="{30F705FD-E46F-46F5-858D-324C7E4494FF}" dt="2018-08-22T00:38:48.170" v="2632" actId="26606"/>
          <ac:spMkLst>
            <pc:docMk/>
            <pc:sldMk cId="2452542181" sldId="1859"/>
            <ac:spMk id="91" creationId="{4351DFE5-F63D-4BE0-BDA9-E3EB88F01AA5}"/>
          </ac:spMkLst>
        </pc:spChg>
        <pc:spChg chg="add del">
          <ac:chgData name="" userId="f745ffdfd97324ba" providerId="LiveId" clId="{30F705FD-E46F-46F5-858D-324C7E4494FF}" dt="2018-08-22T00:38:48.141" v="2631" actId="26606"/>
          <ac:spMkLst>
            <pc:docMk/>
            <pc:sldMk cId="2452542181" sldId="1859"/>
            <ac:spMk id="98" creationId="{86197D16-FE75-4A0E-A0C9-28C0F04A43DF}"/>
          </ac:spMkLst>
        </pc:spChg>
        <pc:spChg chg="add">
          <ac:chgData name="" userId="f745ffdfd97324ba" providerId="LiveId" clId="{30F705FD-E46F-46F5-858D-324C7E4494FF}" dt="2018-08-22T00:38:48.170" v="2632" actId="26606"/>
          <ac:spMkLst>
            <pc:docMk/>
            <pc:sldMk cId="2452542181" sldId="1859"/>
            <ac:spMk id="102" creationId="{23962611-DFD5-4092-AAFD-559E3DFCE2C9}"/>
          </ac:spMkLst>
        </pc:spChg>
        <pc:grpChg chg="del">
          <ac:chgData name="" userId="f745ffdfd97324ba" providerId="LiveId" clId="{30F705FD-E46F-46F5-858D-324C7E4494FF}" dt="2018-08-22T00:38:20.703" v="2608" actId="478"/>
          <ac:grpSpMkLst>
            <pc:docMk/>
            <pc:sldMk cId="2452542181" sldId="1859"/>
            <ac:grpSpMk id="11" creationId="{97E57828-155B-443E-8892-0A458231B895}"/>
          </ac:grpSpMkLst>
        </pc:grpChg>
        <pc:grpChg chg="del">
          <ac:chgData name="" userId="f745ffdfd97324ba" providerId="LiveId" clId="{30F705FD-E46F-46F5-858D-324C7E4494FF}" dt="2018-08-22T00:38:20.703" v="2608" actId="478"/>
          <ac:grpSpMkLst>
            <pc:docMk/>
            <pc:sldMk cId="2452542181" sldId="1859"/>
            <ac:grpSpMk id="14" creationId="{44F3F0EC-87F1-492D-8DB8-E0FC6532D082}"/>
          </ac:grpSpMkLst>
        </pc:grpChg>
        <pc:grpChg chg="del">
          <ac:chgData name="" userId="f745ffdfd97324ba" providerId="LiveId" clId="{30F705FD-E46F-46F5-858D-324C7E4494FF}" dt="2018-08-22T00:38:20.703" v="2608" actId="478"/>
          <ac:grpSpMkLst>
            <pc:docMk/>
            <pc:sldMk cId="2452542181" sldId="1859"/>
            <ac:grpSpMk id="17" creationId="{7F95F01D-494C-4D4C-BAB4-AC6AFF1405BF}"/>
          </ac:grpSpMkLst>
        </pc:grpChg>
        <pc:grpChg chg="del">
          <ac:chgData name="" userId="f745ffdfd97324ba" providerId="LiveId" clId="{30F705FD-E46F-46F5-858D-324C7E4494FF}" dt="2018-08-22T00:38:20.703" v="2608" actId="478"/>
          <ac:grpSpMkLst>
            <pc:docMk/>
            <pc:sldMk cId="2452542181" sldId="1859"/>
            <ac:grpSpMk id="20" creationId="{9F46F4E7-9ADA-4FE6-8ABC-7F4AEDA711F3}"/>
          </ac:grpSpMkLst>
        </pc:grpChg>
        <pc:grpChg chg="del">
          <ac:chgData name="" userId="f745ffdfd97324ba" providerId="LiveId" clId="{30F705FD-E46F-46F5-858D-324C7E4494FF}" dt="2018-08-22T00:38:20.703" v="2608" actId="478"/>
          <ac:grpSpMkLst>
            <pc:docMk/>
            <pc:sldMk cId="2452542181" sldId="1859"/>
            <ac:grpSpMk id="23" creationId="{C3BF88E8-02EC-468A-BBD7-6EF604F4543E}"/>
          </ac:grpSpMkLst>
        </pc:grpChg>
        <pc:picChg chg="add del">
          <ac:chgData name="" userId="f745ffdfd97324ba" providerId="LiveId" clId="{30F705FD-E46F-46F5-858D-324C7E4494FF}" dt="2018-08-22T00:38:48.170" v="2632" actId="26606"/>
          <ac:picMkLst>
            <pc:docMk/>
            <pc:sldMk cId="2452542181" sldId="1859"/>
            <ac:picMk id="93" creationId="{3AA16612-ACD2-4A16-8F2B-4514FD6BF28F}"/>
          </ac:picMkLst>
        </pc:picChg>
        <pc:picChg chg="add del">
          <ac:chgData name="" userId="f745ffdfd97324ba" providerId="LiveId" clId="{30F705FD-E46F-46F5-858D-324C7E4494FF}" dt="2018-08-22T00:38:48.141" v="2631" actId="26606"/>
          <ac:picMkLst>
            <pc:docMk/>
            <pc:sldMk cId="2452542181" sldId="1859"/>
            <ac:picMk id="100" creationId="{FA8FCEC6-4B30-4FF2-8B32-504BEAEA3A16}"/>
          </ac:picMkLst>
        </pc:picChg>
        <pc:picChg chg="add">
          <ac:chgData name="" userId="f745ffdfd97324ba" providerId="LiveId" clId="{30F705FD-E46F-46F5-858D-324C7E4494FF}" dt="2018-08-22T00:38:48.170" v="2632" actId="26606"/>
          <ac:picMkLst>
            <pc:docMk/>
            <pc:sldMk cId="2452542181" sldId="1859"/>
            <ac:picMk id="103" creationId="{2270F1FA-0425-408F-9861-80BF5AFB276D}"/>
          </ac:picMkLst>
        </pc:picChg>
      </pc:sldChg>
      <pc:sldChg chg="addSp delSp modSp add ord">
        <pc:chgData name="" userId="f745ffdfd97324ba" providerId="LiveId" clId="{30F705FD-E46F-46F5-858D-324C7E4494FF}" dt="2018-08-22T00:39:29.519" v="2658" actId="26606"/>
        <pc:sldMkLst>
          <pc:docMk/>
          <pc:sldMk cId="2503227779" sldId="1860"/>
        </pc:sldMkLst>
        <pc:spChg chg="mod">
          <ac:chgData name="" userId="f745ffdfd97324ba" providerId="LiveId" clId="{30F705FD-E46F-46F5-858D-324C7E4494FF}" dt="2018-08-22T00:39:29.519" v="2658" actId="26606"/>
          <ac:spMkLst>
            <pc:docMk/>
            <pc:sldMk cId="2503227779" sldId="1860"/>
            <ac:spMk id="2" creationId="{00000000-0000-0000-0000-000000000000}"/>
          </ac:spMkLst>
        </pc:spChg>
        <pc:spChg chg="del">
          <ac:chgData name="" userId="f745ffdfd97324ba" providerId="LiveId" clId="{30F705FD-E46F-46F5-858D-324C7E4494FF}" dt="2018-08-22T00:39:29.519" v="2658" actId="26606"/>
          <ac:spMkLst>
            <pc:docMk/>
            <pc:sldMk cId="2503227779" sldId="1860"/>
            <ac:spMk id="102" creationId="{23962611-DFD5-4092-AAFD-559E3DFCE2C9}"/>
          </ac:spMkLst>
        </pc:spChg>
        <pc:spChg chg="add">
          <ac:chgData name="" userId="f745ffdfd97324ba" providerId="LiveId" clId="{30F705FD-E46F-46F5-858D-324C7E4494FF}" dt="2018-08-22T00:39:29.519" v="2658" actId="26606"/>
          <ac:spMkLst>
            <pc:docMk/>
            <pc:sldMk cId="2503227779" sldId="1860"/>
            <ac:spMk id="108" creationId="{86197D16-FE75-4A0E-A0C9-28C0F04A43DF}"/>
          </ac:spMkLst>
        </pc:spChg>
        <pc:picChg chg="del">
          <ac:chgData name="" userId="f745ffdfd97324ba" providerId="LiveId" clId="{30F705FD-E46F-46F5-858D-324C7E4494FF}" dt="2018-08-22T00:39:29.519" v="2658" actId="26606"/>
          <ac:picMkLst>
            <pc:docMk/>
            <pc:sldMk cId="2503227779" sldId="1860"/>
            <ac:picMk id="103" creationId="{2270F1FA-0425-408F-9861-80BF5AFB276D}"/>
          </ac:picMkLst>
        </pc:picChg>
        <pc:picChg chg="add">
          <ac:chgData name="" userId="f745ffdfd97324ba" providerId="LiveId" clId="{30F705FD-E46F-46F5-858D-324C7E4494FF}" dt="2018-08-22T00:39:29.519" v="2658" actId="26606"/>
          <ac:picMkLst>
            <pc:docMk/>
            <pc:sldMk cId="2503227779" sldId="1860"/>
            <ac:picMk id="110" creationId="{FA8FCEC6-4B30-4FF2-8B32-504BEAEA3A16}"/>
          </ac:picMkLst>
        </pc:picChg>
      </pc:sldChg>
      <pc:sldChg chg="modSp add ord">
        <pc:chgData name="" userId="f745ffdfd97324ba" providerId="LiveId" clId="{30F705FD-E46F-46F5-858D-324C7E4494FF}" dt="2018-08-22T00:39:52.249" v="2696" actId="14100"/>
        <pc:sldMkLst>
          <pc:docMk/>
          <pc:sldMk cId="2057901590" sldId="1861"/>
        </pc:sldMkLst>
        <pc:spChg chg="mod">
          <ac:chgData name="" userId="f745ffdfd97324ba" providerId="LiveId" clId="{30F705FD-E46F-46F5-858D-324C7E4494FF}" dt="2018-08-22T00:39:52.249" v="2696" actId="14100"/>
          <ac:spMkLst>
            <pc:docMk/>
            <pc:sldMk cId="2057901590" sldId="1861"/>
            <ac:spMk id="2" creationId="{00000000-0000-0000-0000-000000000000}"/>
          </ac:spMkLst>
        </pc:spChg>
      </pc:sldChg>
      <pc:sldChg chg="modSp add ord">
        <pc:chgData name="" userId="f745ffdfd97324ba" providerId="LiveId" clId="{30F705FD-E46F-46F5-858D-324C7E4494FF}" dt="2018-08-22T00:40:10.227" v="2702" actId="20577"/>
        <pc:sldMkLst>
          <pc:docMk/>
          <pc:sldMk cId="3650079646" sldId="1862"/>
        </pc:sldMkLst>
        <pc:spChg chg="mod">
          <ac:chgData name="" userId="f745ffdfd97324ba" providerId="LiveId" clId="{30F705FD-E46F-46F5-858D-324C7E4494FF}" dt="2018-08-22T00:40:10.227" v="2702" actId="20577"/>
          <ac:spMkLst>
            <pc:docMk/>
            <pc:sldMk cId="3650079646" sldId="1862"/>
            <ac:spMk id="2" creationId="{00000000-0000-0000-0000-000000000000}"/>
          </ac:spMkLst>
        </pc:spChg>
      </pc:sldChg>
      <pc:sldChg chg="modSp add ord">
        <pc:chgData name="" userId="f745ffdfd97324ba" providerId="LiveId" clId="{30F705FD-E46F-46F5-858D-324C7E4494FF}" dt="2018-08-22T00:40:35.919" v="2720" actId="20577"/>
        <pc:sldMkLst>
          <pc:docMk/>
          <pc:sldMk cId="3906033434" sldId="1863"/>
        </pc:sldMkLst>
        <pc:spChg chg="mod">
          <ac:chgData name="" userId="f745ffdfd97324ba" providerId="LiveId" clId="{30F705FD-E46F-46F5-858D-324C7E4494FF}" dt="2018-08-22T00:40:35.919" v="2720" actId="20577"/>
          <ac:spMkLst>
            <pc:docMk/>
            <pc:sldMk cId="3906033434" sldId="1863"/>
            <ac:spMk id="2" creationId="{00000000-0000-0000-0000-000000000000}"/>
          </ac:spMkLst>
        </pc:spChg>
      </pc:sldChg>
      <pc:sldChg chg="modSp add ord">
        <pc:chgData name="" userId="f745ffdfd97324ba" providerId="LiveId" clId="{30F705FD-E46F-46F5-858D-324C7E4494FF}" dt="2018-08-22T00:40:57.658" v="2739" actId="27636"/>
        <pc:sldMkLst>
          <pc:docMk/>
          <pc:sldMk cId="3989886512" sldId="1864"/>
        </pc:sldMkLst>
        <pc:spChg chg="mod">
          <ac:chgData name="" userId="f745ffdfd97324ba" providerId="LiveId" clId="{30F705FD-E46F-46F5-858D-324C7E4494FF}" dt="2018-08-22T00:40:57.658" v="2739" actId="27636"/>
          <ac:spMkLst>
            <pc:docMk/>
            <pc:sldMk cId="3989886512" sldId="1864"/>
            <ac:spMk id="2" creationId="{00000000-0000-0000-0000-000000000000}"/>
          </ac:spMkLst>
        </pc:spChg>
      </pc:sldChg>
      <pc:sldChg chg="addSp delSp modSp add mod setBg delDesignElem">
        <pc:chgData name="" userId="f745ffdfd97324ba" providerId="LiveId" clId="{30F705FD-E46F-46F5-858D-324C7E4494FF}" dt="2018-08-22T00:46:57.598" v="2830" actId="1076"/>
        <pc:sldMkLst>
          <pc:docMk/>
          <pc:sldMk cId="21808559" sldId="1865"/>
        </pc:sldMkLst>
        <pc:spChg chg="mod">
          <ac:chgData name="" userId="f745ffdfd97324ba" providerId="LiveId" clId="{30F705FD-E46F-46F5-858D-324C7E4494FF}" dt="2018-08-22T00:46:57.598" v="2830" actId="1076"/>
          <ac:spMkLst>
            <pc:docMk/>
            <pc:sldMk cId="21808559" sldId="1865"/>
            <ac:spMk id="2" creationId="{00000000-0000-0000-0000-000000000000}"/>
          </ac:spMkLst>
        </pc:spChg>
        <pc:spChg chg="add">
          <ac:chgData name="" userId="f745ffdfd97324ba" providerId="LiveId" clId="{30F705FD-E46F-46F5-858D-324C7E4494FF}" dt="2018-08-22T00:46:26.488" v="2815" actId="26606"/>
          <ac:spMkLst>
            <pc:docMk/>
            <pc:sldMk cId="21808559" sldId="1865"/>
            <ac:spMk id="9" creationId="{35555856-9970-4BC3-9AA9-6A917F53AFBD}"/>
          </ac:spMkLst>
        </pc:spChg>
        <pc:spChg chg="add">
          <ac:chgData name="" userId="f745ffdfd97324ba" providerId="LiveId" clId="{30F705FD-E46F-46F5-858D-324C7E4494FF}" dt="2018-08-22T00:46:26.488" v="2815" actId="26606"/>
          <ac:spMkLst>
            <pc:docMk/>
            <pc:sldMk cId="21808559" sldId="1865"/>
            <ac:spMk id="13" creationId="{13722DD7-BA73-4776-93A3-94491FEF7260}"/>
          </ac:spMkLst>
        </pc:spChg>
        <pc:spChg chg="del">
          <ac:chgData name="" userId="f745ffdfd97324ba" providerId="LiveId" clId="{30F705FD-E46F-46F5-858D-324C7E4494FF}" dt="2018-08-22T00:45:59.458" v="2781"/>
          <ac:spMkLst>
            <pc:docMk/>
            <pc:sldMk cId="21808559" sldId="1865"/>
            <ac:spMk id="102" creationId="{23962611-DFD5-4092-AAFD-559E3DFCE2C9}"/>
          </ac:spMkLst>
        </pc:spChg>
        <pc:picChg chg="add">
          <ac:chgData name="" userId="f745ffdfd97324ba" providerId="LiveId" clId="{30F705FD-E46F-46F5-858D-324C7E4494FF}" dt="2018-08-22T00:46:26.488" v="2815" actId="26606"/>
          <ac:picMkLst>
            <pc:docMk/>
            <pc:sldMk cId="21808559" sldId="1865"/>
            <ac:picMk id="6" creationId="{67623BD8-1772-4C26-AB4D-4B2E93F8AF52}"/>
          </ac:picMkLst>
        </pc:picChg>
        <pc:picChg chg="add">
          <ac:chgData name="" userId="f745ffdfd97324ba" providerId="LiveId" clId="{30F705FD-E46F-46F5-858D-324C7E4494FF}" dt="2018-08-22T00:46:26.488" v="2815" actId="26606"/>
          <ac:picMkLst>
            <pc:docMk/>
            <pc:sldMk cId="21808559" sldId="1865"/>
            <ac:picMk id="11" creationId="{7F487851-BFAF-46D8-A1ED-50CAD6E46F59}"/>
          </ac:picMkLst>
        </pc:picChg>
        <pc:picChg chg="del">
          <ac:chgData name="" userId="f745ffdfd97324ba" providerId="LiveId" clId="{30F705FD-E46F-46F5-858D-324C7E4494FF}" dt="2018-08-22T00:45:59.458" v="2781"/>
          <ac:picMkLst>
            <pc:docMk/>
            <pc:sldMk cId="21808559" sldId="1865"/>
            <ac:picMk id="103" creationId="{2270F1FA-0425-408F-9861-80BF5AFB276D}"/>
          </ac:picMkLst>
        </pc:picChg>
      </pc:sldChg>
      <pc:sldChg chg="modSp add">
        <pc:chgData name="" userId="f745ffdfd97324ba" providerId="LiveId" clId="{30F705FD-E46F-46F5-858D-324C7E4494FF}" dt="2018-08-22T00:47:14.198" v="2847" actId="20577"/>
        <pc:sldMkLst>
          <pc:docMk/>
          <pc:sldMk cId="4195078174" sldId="1866"/>
        </pc:sldMkLst>
        <pc:spChg chg="mod">
          <ac:chgData name="" userId="f745ffdfd97324ba" providerId="LiveId" clId="{30F705FD-E46F-46F5-858D-324C7E4494FF}" dt="2018-08-22T00:47:14.198" v="2847" actId="20577"/>
          <ac:spMkLst>
            <pc:docMk/>
            <pc:sldMk cId="4195078174" sldId="1866"/>
            <ac:spMk id="2" creationId="{00000000-0000-0000-0000-000000000000}"/>
          </ac:spMkLst>
        </pc:spChg>
      </pc:sldChg>
      <pc:sldChg chg="addSp delSp modSp add ord delDesignElem">
        <pc:chgData name="" userId="f745ffdfd97324ba" providerId="LiveId" clId="{30F705FD-E46F-46F5-858D-324C7E4494FF}" dt="2018-08-27T13:16:31.811" v="3226" actId="1076"/>
        <pc:sldMkLst>
          <pc:docMk/>
          <pc:sldMk cId="527116464" sldId="1868"/>
        </pc:sldMkLst>
        <pc:spChg chg="add mod">
          <ac:chgData name="" userId="f745ffdfd97324ba" providerId="LiveId" clId="{30F705FD-E46F-46F5-858D-324C7E4494FF}" dt="2018-08-27T13:16:31.811" v="3226" actId="1076"/>
          <ac:spMkLst>
            <pc:docMk/>
            <pc:sldMk cId="527116464" sldId="1868"/>
            <ac:spMk id="2" creationId="{A673538C-4398-492F-A2AB-226EABF6BDC3}"/>
          </ac:spMkLst>
        </pc:spChg>
        <pc:spChg chg="add del mod">
          <ac:chgData name="" userId="f745ffdfd97324ba" providerId="LiveId" clId="{30F705FD-E46F-46F5-858D-324C7E4494FF}" dt="2018-08-22T00:54:13.148" v="3038" actId="478"/>
          <ac:spMkLst>
            <pc:docMk/>
            <pc:sldMk cId="527116464" sldId="1868"/>
            <ac:spMk id="3" creationId="{5EE5F61B-4884-4622-9E05-2C4ED0F4C4BC}"/>
          </ac:spMkLst>
        </pc:spChg>
        <pc:spChg chg="add del mod">
          <ac:chgData name="" userId="f745ffdfd97324ba" providerId="LiveId" clId="{30F705FD-E46F-46F5-858D-324C7E4494FF}" dt="2018-08-22T00:55:19.258" v="3059" actId="478"/>
          <ac:spMkLst>
            <pc:docMk/>
            <pc:sldMk cId="527116464" sldId="1868"/>
            <ac:spMk id="4" creationId="{C122D4FD-E8FB-46E3-A0C8-340DE9A45653}"/>
          </ac:spMkLst>
        </pc:spChg>
        <pc:spChg chg="del">
          <ac:chgData name="" userId="f745ffdfd97324ba" providerId="LiveId" clId="{30F705FD-E46F-46F5-858D-324C7E4494FF}" dt="2018-08-22T00:54:10.118" v="3037" actId="478"/>
          <ac:spMkLst>
            <pc:docMk/>
            <pc:sldMk cId="527116464" sldId="1868"/>
            <ac:spMk id="6" creationId="{00000000-0000-0000-0000-000000000000}"/>
          </ac:spMkLst>
        </pc:spChg>
        <pc:spChg chg="add del mod">
          <ac:chgData name="" userId="f745ffdfd97324ba" providerId="LiveId" clId="{30F705FD-E46F-46F5-858D-324C7E4494FF}" dt="2018-08-22T00:55:22.688" v="3061" actId="478"/>
          <ac:spMkLst>
            <pc:docMk/>
            <pc:sldMk cId="527116464" sldId="1868"/>
            <ac:spMk id="7" creationId="{A94C6965-ED0D-4070-9E3A-44303C2F3487}"/>
          </ac:spMkLst>
        </pc:spChg>
        <pc:spChg chg="del mod">
          <ac:chgData name="" userId="f745ffdfd97324ba" providerId="LiveId" clId="{30F705FD-E46F-46F5-858D-324C7E4494FF}" dt="2018-08-22T00:55:21.268" v="3060" actId="478"/>
          <ac:spMkLst>
            <pc:docMk/>
            <pc:sldMk cId="527116464" sldId="1868"/>
            <ac:spMk id="17" creationId="{00000000-0000-0000-0000-000000000000}"/>
          </ac:spMkLst>
        </pc:spChg>
        <pc:spChg chg="del">
          <ac:chgData name="" userId="f745ffdfd97324ba" providerId="LiveId" clId="{30F705FD-E46F-46F5-858D-324C7E4494FF}" dt="2018-08-22T00:55:16.591" v="3057"/>
          <ac:spMkLst>
            <pc:docMk/>
            <pc:sldMk cId="527116464" sldId="1868"/>
            <ac:spMk id="22" creationId="{4351DFE5-F63D-4BE0-BDA9-E3EB88F01AA5}"/>
          </ac:spMkLst>
        </pc:spChg>
        <pc:picChg chg="add">
          <ac:chgData name="" userId="f745ffdfd97324ba" providerId="LiveId" clId="{30F705FD-E46F-46F5-858D-324C7E4494FF}" dt="2018-08-22T00:55:25.127" v="3062"/>
          <ac:picMkLst>
            <pc:docMk/>
            <pc:sldMk cId="527116464" sldId="1868"/>
            <ac:picMk id="8" creationId="{454A1371-3AC2-4E04-B445-6A45BCC94967}"/>
          </ac:picMkLst>
        </pc:picChg>
        <pc:picChg chg="del">
          <ac:chgData name="" userId="f745ffdfd97324ba" providerId="LiveId" clId="{30F705FD-E46F-46F5-858D-324C7E4494FF}" dt="2018-08-22T00:55:16.591" v="3057"/>
          <ac:picMkLst>
            <pc:docMk/>
            <pc:sldMk cId="527116464" sldId="1868"/>
            <ac:picMk id="24" creationId="{3AA16612-ACD2-4A16-8F2B-4514FD6BF28F}"/>
          </ac:picMkLst>
        </pc:picChg>
      </pc:sldChg>
      <pc:sldChg chg="modSp add ord">
        <pc:chgData name="" userId="f745ffdfd97324ba" providerId="LiveId" clId="{30F705FD-E46F-46F5-858D-324C7E4494FF}" dt="2018-08-27T02:29:33.684" v="3090" actId="20577"/>
        <pc:sldMkLst>
          <pc:docMk/>
          <pc:sldMk cId="3829404476" sldId="1869"/>
        </pc:sldMkLst>
        <pc:spChg chg="mod">
          <ac:chgData name="" userId="f745ffdfd97324ba" providerId="LiveId" clId="{30F705FD-E46F-46F5-858D-324C7E4494FF}" dt="2018-08-27T02:29:33.684" v="3090" actId="20577"/>
          <ac:spMkLst>
            <pc:docMk/>
            <pc:sldMk cId="3829404476" sldId="1869"/>
            <ac:spMk id="2" creationId="{00000000-0000-0000-0000-000000000000}"/>
          </ac:spMkLst>
        </pc:spChg>
      </pc:sldChg>
    </pc:docChg>
  </pc:docChgLst>
  <pc:docChgLst>
    <pc:chgData userId="f745ffdfd97324ba" providerId="LiveId" clId="{5D743B6C-AB39-41A3-AF76-E25AEBBC36DE}"/>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D0F72-866D-4241-B788-57901EFF871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E94B190-8AC5-4E92-A857-AF2137FB40F7}">
      <dgm:prSet/>
      <dgm:spPr/>
      <dgm:t>
        <a:bodyPr/>
        <a:lstStyle/>
        <a:p>
          <a:pPr>
            <a:lnSpc>
              <a:spcPct val="100000"/>
            </a:lnSpc>
          </a:pPr>
          <a:r>
            <a:rPr lang="en-US" b="1"/>
            <a:t>-SkipSitesAndWebs </a:t>
          </a:r>
          <a:r>
            <a:rPr lang="en-US"/>
            <a:t>does not scan Site Collections and Webs;</a:t>
          </a:r>
        </a:p>
      </dgm:t>
    </dgm:pt>
    <dgm:pt modelId="{3351C633-09CE-462C-8F5D-75298538944A}" type="parTrans" cxnId="{EE8FC0AA-01EC-4DF2-A767-1A0BC5A11757}">
      <dgm:prSet/>
      <dgm:spPr/>
      <dgm:t>
        <a:bodyPr/>
        <a:lstStyle/>
        <a:p>
          <a:endParaRPr lang="en-US"/>
        </a:p>
      </dgm:t>
    </dgm:pt>
    <dgm:pt modelId="{AA45A82F-85FC-465B-BF8B-CDC839776FED}" type="sibTrans" cxnId="{EE8FC0AA-01EC-4DF2-A767-1A0BC5A11757}">
      <dgm:prSet/>
      <dgm:spPr/>
      <dgm:t>
        <a:bodyPr/>
        <a:lstStyle/>
        <a:p>
          <a:pPr>
            <a:lnSpc>
              <a:spcPct val="100000"/>
            </a:lnSpc>
          </a:pPr>
          <a:endParaRPr lang="en-US"/>
        </a:p>
      </dgm:t>
    </dgm:pt>
    <dgm:pt modelId="{33AE327C-7D98-40D8-9419-01AA4C58FFCD}">
      <dgm:prSet/>
      <dgm:spPr/>
      <dgm:t>
        <a:bodyPr/>
        <a:lstStyle/>
        <a:p>
          <a:pPr>
            <a:lnSpc>
              <a:spcPct val="100000"/>
            </a:lnSpc>
          </a:pPr>
          <a:r>
            <a:rPr lang="en-US" b="1"/>
            <a:t>-Standalone </a:t>
          </a:r>
          <a:r>
            <a:rPr lang="en-US"/>
            <a:t>combines the output DSC script into a Standalone SharePoint Server representation;</a:t>
          </a:r>
        </a:p>
      </dgm:t>
    </dgm:pt>
    <dgm:pt modelId="{925511B3-4CCE-44C3-BE17-43354C47A2CE}" type="parTrans" cxnId="{9E146C30-B31D-4FDC-B497-AD8B53B216B7}">
      <dgm:prSet/>
      <dgm:spPr/>
      <dgm:t>
        <a:bodyPr/>
        <a:lstStyle/>
        <a:p>
          <a:endParaRPr lang="en-US"/>
        </a:p>
      </dgm:t>
    </dgm:pt>
    <dgm:pt modelId="{A4AE6A7D-41A8-4F89-849D-69D2E15297A3}" type="sibTrans" cxnId="{9E146C30-B31D-4FDC-B497-AD8B53B216B7}">
      <dgm:prSet/>
      <dgm:spPr/>
      <dgm:t>
        <a:bodyPr/>
        <a:lstStyle/>
        <a:p>
          <a:pPr>
            <a:lnSpc>
              <a:spcPct val="100000"/>
            </a:lnSpc>
          </a:pPr>
          <a:endParaRPr lang="en-US"/>
        </a:p>
      </dgm:t>
    </dgm:pt>
    <dgm:pt modelId="{80E9518A-E7AD-4514-A67A-E5AA9714B2D9}">
      <dgm:prSet/>
      <dgm:spPr/>
      <dgm:t>
        <a:bodyPr/>
        <a:lstStyle/>
        <a:p>
          <a:pPr>
            <a:lnSpc>
              <a:spcPct val="100000"/>
            </a:lnSpc>
          </a:pPr>
          <a:r>
            <a:rPr lang="en-US" b="1"/>
            <a:t>-OutputFile</a:t>
          </a:r>
          <a:r>
            <a:rPr lang="en-US"/>
            <a:t> specifies the full path (including .ps1) where the output will be generated;</a:t>
          </a:r>
        </a:p>
      </dgm:t>
    </dgm:pt>
    <dgm:pt modelId="{235A8300-B8DF-4255-8AFE-2E0575855377}" type="parTrans" cxnId="{95AB5800-828A-4AFE-B258-A76122C6F5FC}">
      <dgm:prSet/>
      <dgm:spPr/>
      <dgm:t>
        <a:bodyPr/>
        <a:lstStyle/>
        <a:p>
          <a:endParaRPr lang="en-US"/>
        </a:p>
      </dgm:t>
    </dgm:pt>
    <dgm:pt modelId="{61EE6494-EB2C-4C6C-9CED-ADE3775FC539}" type="sibTrans" cxnId="{95AB5800-828A-4AFE-B258-A76122C6F5FC}">
      <dgm:prSet/>
      <dgm:spPr/>
      <dgm:t>
        <a:bodyPr/>
        <a:lstStyle/>
        <a:p>
          <a:pPr>
            <a:lnSpc>
              <a:spcPct val="100000"/>
            </a:lnSpc>
          </a:pPr>
          <a:endParaRPr lang="en-US"/>
        </a:p>
      </dgm:t>
    </dgm:pt>
    <dgm:pt modelId="{4FD9A22B-29D9-48F8-89C2-E52EE48605D5}">
      <dgm:prSet/>
      <dgm:spPr/>
      <dgm:t>
        <a:bodyPr/>
        <a:lstStyle/>
        <a:p>
          <a:pPr>
            <a:lnSpc>
              <a:spcPct val="100000"/>
            </a:lnSpc>
          </a:pPr>
          <a:r>
            <a:rPr lang="en-US" b="1"/>
            <a:t>-Azure</a:t>
          </a:r>
          <a:r>
            <a:rPr lang="en-US"/>
            <a:t> Uses Azure Automation Credentials, and generates an automated Deployment Script;</a:t>
          </a:r>
        </a:p>
      </dgm:t>
    </dgm:pt>
    <dgm:pt modelId="{D8C8C338-CB9E-4797-9EBA-896842423D9E}" type="parTrans" cxnId="{35B9E7F4-55F9-4166-93A7-A634159E5F25}">
      <dgm:prSet/>
      <dgm:spPr/>
      <dgm:t>
        <a:bodyPr/>
        <a:lstStyle/>
        <a:p>
          <a:endParaRPr lang="en-US"/>
        </a:p>
      </dgm:t>
    </dgm:pt>
    <dgm:pt modelId="{50921363-AC27-49C9-8667-90E4E865D221}" type="sibTrans" cxnId="{35B9E7F4-55F9-4166-93A7-A634159E5F25}">
      <dgm:prSet/>
      <dgm:spPr/>
      <dgm:t>
        <a:bodyPr/>
        <a:lstStyle/>
        <a:p>
          <a:endParaRPr lang="en-US"/>
        </a:p>
      </dgm:t>
    </dgm:pt>
    <dgm:pt modelId="{4F8E7839-9CAA-453C-871A-CEEA48A62189}" type="pres">
      <dgm:prSet presAssocID="{1CFD0F72-866D-4241-B788-57901EFF8717}" presName="vert0" presStyleCnt="0">
        <dgm:presLayoutVars>
          <dgm:dir/>
          <dgm:animOne val="branch"/>
          <dgm:animLvl val="lvl"/>
        </dgm:presLayoutVars>
      </dgm:prSet>
      <dgm:spPr/>
    </dgm:pt>
    <dgm:pt modelId="{2950BD04-CE66-4834-AD3F-9DD3060DAFA1}" type="pres">
      <dgm:prSet presAssocID="{8E94B190-8AC5-4E92-A857-AF2137FB40F7}" presName="thickLine" presStyleLbl="alignNode1" presStyleIdx="0" presStyleCnt="4"/>
      <dgm:spPr/>
    </dgm:pt>
    <dgm:pt modelId="{BDC46D68-BAD1-4A45-A0EB-5BBCCBDD600D}" type="pres">
      <dgm:prSet presAssocID="{8E94B190-8AC5-4E92-A857-AF2137FB40F7}" presName="horz1" presStyleCnt="0"/>
      <dgm:spPr/>
    </dgm:pt>
    <dgm:pt modelId="{6C83E84C-1076-4157-B579-DFBB1D9F6D82}" type="pres">
      <dgm:prSet presAssocID="{8E94B190-8AC5-4E92-A857-AF2137FB40F7}" presName="tx1" presStyleLbl="revTx" presStyleIdx="0" presStyleCnt="4"/>
      <dgm:spPr/>
    </dgm:pt>
    <dgm:pt modelId="{F5C4172A-0CB4-48E7-A249-813C472D15D2}" type="pres">
      <dgm:prSet presAssocID="{8E94B190-8AC5-4E92-A857-AF2137FB40F7}" presName="vert1" presStyleCnt="0"/>
      <dgm:spPr/>
    </dgm:pt>
    <dgm:pt modelId="{C5AD70DE-3F8D-4551-BA51-7A58A6C733DC}" type="pres">
      <dgm:prSet presAssocID="{33AE327C-7D98-40D8-9419-01AA4C58FFCD}" presName="thickLine" presStyleLbl="alignNode1" presStyleIdx="1" presStyleCnt="4"/>
      <dgm:spPr/>
    </dgm:pt>
    <dgm:pt modelId="{D1294412-3582-4F02-B329-CC028A0AB3F9}" type="pres">
      <dgm:prSet presAssocID="{33AE327C-7D98-40D8-9419-01AA4C58FFCD}" presName="horz1" presStyleCnt="0"/>
      <dgm:spPr/>
    </dgm:pt>
    <dgm:pt modelId="{CCA8BC06-489B-4E3F-B651-3C3F4FAC8D66}" type="pres">
      <dgm:prSet presAssocID="{33AE327C-7D98-40D8-9419-01AA4C58FFCD}" presName="tx1" presStyleLbl="revTx" presStyleIdx="1" presStyleCnt="4"/>
      <dgm:spPr/>
    </dgm:pt>
    <dgm:pt modelId="{C52B492F-2C7A-45A0-9371-D99A0DDAE0ED}" type="pres">
      <dgm:prSet presAssocID="{33AE327C-7D98-40D8-9419-01AA4C58FFCD}" presName="vert1" presStyleCnt="0"/>
      <dgm:spPr/>
    </dgm:pt>
    <dgm:pt modelId="{F2FDC18B-9D74-4214-89CE-91F28788AE8B}" type="pres">
      <dgm:prSet presAssocID="{80E9518A-E7AD-4514-A67A-E5AA9714B2D9}" presName="thickLine" presStyleLbl="alignNode1" presStyleIdx="2" presStyleCnt="4"/>
      <dgm:spPr/>
    </dgm:pt>
    <dgm:pt modelId="{38E19A08-904B-4D38-BDF4-5ECDE6B39282}" type="pres">
      <dgm:prSet presAssocID="{80E9518A-E7AD-4514-A67A-E5AA9714B2D9}" presName="horz1" presStyleCnt="0"/>
      <dgm:spPr/>
    </dgm:pt>
    <dgm:pt modelId="{1022FA38-377C-418A-AC7B-7D168CD8866C}" type="pres">
      <dgm:prSet presAssocID="{80E9518A-E7AD-4514-A67A-E5AA9714B2D9}" presName="tx1" presStyleLbl="revTx" presStyleIdx="2" presStyleCnt="4"/>
      <dgm:spPr/>
    </dgm:pt>
    <dgm:pt modelId="{C8051AD0-521D-4596-808E-BCAD5BD0D6C5}" type="pres">
      <dgm:prSet presAssocID="{80E9518A-E7AD-4514-A67A-E5AA9714B2D9}" presName="vert1" presStyleCnt="0"/>
      <dgm:spPr/>
    </dgm:pt>
    <dgm:pt modelId="{FF43692F-DD1B-44F9-BB9F-A445191A9FF2}" type="pres">
      <dgm:prSet presAssocID="{4FD9A22B-29D9-48F8-89C2-E52EE48605D5}" presName="thickLine" presStyleLbl="alignNode1" presStyleIdx="3" presStyleCnt="4"/>
      <dgm:spPr/>
    </dgm:pt>
    <dgm:pt modelId="{3290752E-65FD-4AF5-9D8D-1F1801604BC2}" type="pres">
      <dgm:prSet presAssocID="{4FD9A22B-29D9-48F8-89C2-E52EE48605D5}" presName="horz1" presStyleCnt="0"/>
      <dgm:spPr/>
    </dgm:pt>
    <dgm:pt modelId="{125FC192-F63D-43D3-8EA6-98CA3C8E1EE9}" type="pres">
      <dgm:prSet presAssocID="{4FD9A22B-29D9-48F8-89C2-E52EE48605D5}" presName="tx1" presStyleLbl="revTx" presStyleIdx="3" presStyleCnt="4"/>
      <dgm:spPr/>
    </dgm:pt>
    <dgm:pt modelId="{29429601-B00F-4CB3-AF9D-D8F906BE04E6}" type="pres">
      <dgm:prSet presAssocID="{4FD9A22B-29D9-48F8-89C2-E52EE48605D5}" presName="vert1" presStyleCnt="0"/>
      <dgm:spPr/>
    </dgm:pt>
  </dgm:ptLst>
  <dgm:cxnLst>
    <dgm:cxn modelId="{95AB5800-828A-4AFE-B258-A76122C6F5FC}" srcId="{1CFD0F72-866D-4241-B788-57901EFF8717}" destId="{80E9518A-E7AD-4514-A67A-E5AA9714B2D9}" srcOrd="2" destOrd="0" parTransId="{235A8300-B8DF-4255-8AFE-2E0575855377}" sibTransId="{61EE6494-EB2C-4C6C-9CED-ADE3775FC539}"/>
    <dgm:cxn modelId="{6786C928-E060-40A4-8E46-5859505D80C5}" type="presOf" srcId="{8E94B190-8AC5-4E92-A857-AF2137FB40F7}" destId="{6C83E84C-1076-4157-B579-DFBB1D9F6D82}" srcOrd="0" destOrd="0" presId="urn:microsoft.com/office/officeart/2008/layout/LinedList"/>
    <dgm:cxn modelId="{9E146C30-B31D-4FDC-B497-AD8B53B216B7}" srcId="{1CFD0F72-866D-4241-B788-57901EFF8717}" destId="{33AE327C-7D98-40D8-9419-01AA4C58FFCD}" srcOrd="1" destOrd="0" parTransId="{925511B3-4CCE-44C3-BE17-43354C47A2CE}" sibTransId="{A4AE6A7D-41A8-4F89-849D-69D2E15297A3}"/>
    <dgm:cxn modelId="{FC9B1F35-1A4A-4C02-B63A-8D67461A62F2}" type="presOf" srcId="{4FD9A22B-29D9-48F8-89C2-E52EE48605D5}" destId="{125FC192-F63D-43D3-8EA6-98CA3C8E1EE9}" srcOrd="0" destOrd="0" presId="urn:microsoft.com/office/officeart/2008/layout/LinedList"/>
    <dgm:cxn modelId="{EE8FC0AA-01EC-4DF2-A767-1A0BC5A11757}" srcId="{1CFD0F72-866D-4241-B788-57901EFF8717}" destId="{8E94B190-8AC5-4E92-A857-AF2137FB40F7}" srcOrd="0" destOrd="0" parTransId="{3351C633-09CE-462C-8F5D-75298538944A}" sibTransId="{AA45A82F-85FC-465B-BF8B-CDC839776FED}"/>
    <dgm:cxn modelId="{04B39BAF-10F9-4989-B7AD-4925BE5F270E}" type="presOf" srcId="{1CFD0F72-866D-4241-B788-57901EFF8717}" destId="{4F8E7839-9CAA-453C-871A-CEEA48A62189}" srcOrd="0" destOrd="0" presId="urn:microsoft.com/office/officeart/2008/layout/LinedList"/>
    <dgm:cxn modelId="{079008B0-BD36-4CD7-ADEC-F3E23AEB8078}" type="presOf" srcId="{80E9518A-E7AD-4514-A67A-E5AA9714B2D9}" destId="{1022FA38-377C-418A-AC7B-7D168CD8866C}" srcOrd="0" destOrd="0" presId="urn:microsoft.com/office/officeart/2008/layout/LinedList"/>
    <dgm:cxn modelId="{35B9E7F4-55F9-4166-93A7-A634159E5F25}" srcId="{1CFD0F72-866D-4241-B788-57901EFF8717}" destId="{4FD9A22B-29D9-48F8-89C2-E52EE48605D5}" srcOrd="3" destOrd="0" parTransId="{D8C8C338-CB9E-4797-9EBA-896842423D9E}" sibTransId="{50921363-AC27-49C9-8667-90E4E865D221}"/>
    <dgm:cxn modelId="{DECA78FA-7416-4CCD-A3FF-392EDFA1357F}" type="presOf" srcId="{33AE327C-7D98-40D8-9419-01AA4C58FFCD}" destId="{CCA8BC06-489B-4E3F-B651-3C3F4FAC8D66}" srcOrd="0" destOrd="0" presId="urn:microsoft.com/office/officeart/2008/layout/LinedList"/>
    <dgm:cxn modelId="{469B9908-B316-4D79-96C5-78DFC7E63DFC}" type="presParOf" srcId="{4F8E7839-9CAA-453C-871A-CEEA48A62189}" destId="{2950BD04-CE66-4834-AD3F-9DD3060DAFA1}" srcOrd="0" destOrd="0" presId="urn:microsoft.com/office/officeart/2008/layout/LinedList"/>
    <dgm:cxn modelId="{E4081A42-40E3-48CF-9AA3-FED1E2F616E4}" type="presParOf" srcId="{4F8E7839-9CAA-453C-871A-CEEA48A62189}" destId="{BDC46D68-BAD1-4A45-A0EB-5BBCCBDD600D}" srcOrd="1" destOrd="0" presId="urn:microsoft.com/office/officeart/2008/layout/LinedList"/>
    <dgm:cxn modelId="{52DDDF5F-9133-4822-892B-97109819297F}" type="presParOf" srcId="{BDC46D68-BAD1-4A45-A0EB-5BBCCBDD600D}" destId="{6C83E84C-1076-4157-B579-DFBB1D9F6D82}" srcOrd="0" destOrd="0" presId="urn:microsoft.com/office/officeart/2008/layout/LinedList"/>
    <dgm:cxn modelId="{EFA1A8BB-FDB8-41DA-9143-D444FD9A445C}" type="presParOf" srcId="{BDC46D68-BAD1-4A45-A0EB-5BBCCBDD600D}" destId="{F5C4172A-0CB4-48E7-A249-813C472D15D2}" srcOrd="1" destOrd="0" presId="urn:microsoft.com/office/officeart/2008/layout/LinedList"/>
    <dgm:cxn modelId="{81B4F7DE-B5F1-44DA-849D-323132CB8263}" type="presParOf" srcId="{4F8E7839-9CAA-453C-871A-CEEA48A62189}" destId="{C5AD70DE-3F8D-4551-BA51-7A58A6C733DC}" srcOrd="2" destOrd="0" presId="urn:microsoft.com/office/officeart/2008/layout/LinedList"/>
    <dgm:cxn modelId="{6E5E82E6-E36C-40E6-81F9-1BE010B7BE8E}" type="presParOf" srcId="{4F8E7839-9CAA-453C-871A-CEEA48A62189}" destId="{D1294412-3582-4F02-B329-CC028A0AB3F9}" srcOrd="3" destOrd="0" presId="urn:microsoft.com/office/officeart/2008/layout/LinedList"/>
    <dgm:cxn modelId="{67FAC0B7-E504-4D4A-A07D-AC412A1D7F1F}" type="presParOf" srcId="{D1294412-3582-4F02-B329-CC028A0AB3F9}" destId="{CCA8BC06-489B-4E3F-B651-3C3F4FAC8D66}" srcOrd="0" destOrd="0" presId="urn:microsoft.com/office/officeart/2008/layout/LinedList"/>
    <dgm:cxn modelId="{36FBAEC7-53B6-4A79-9D6D-6536A77CAEFD}" type="presParOf" srcId="{D1294412-3582-4F02-B329-CC028A0AB3F9}" destId="{C52B492F-2C7A-45A0-9371-D99A0DDAE0ED}" srcOrd="1" destOrd="0" presId="urn:microsoft.com/office/officeart/2008/layout/LinedList"/>
    <dgm:cxn modelId="{77762463-1511-454B-9644-CBE841E4CB47}" type="presParOf" srcId="{4F8E7839-9CAA-453C-871A-CEEA48A62189}" destId="{F2FDC18B-9D74-4214-89CE-91F28788AE8B}" srcOrd="4" destOrd="0" presId="urn:microsoft.com/office/officeart/2008/layout/LinedList"/>
    <dgm:cxn modelId="{8DA06184-6295-40AB-ACB9-2171B9E4C660}" type="presParOf" srcId="{4F8E7839-9CAA-453C-871A-CEEA48A62189}" destId="{38E19A08-904B-4D38-BDF4-5ECDE6B39282}" srcOrd="5" destOrd="0" presId="urn:microsoft.com/office/officeart/2008/layout/LinedList"/>
    <dgm:cxn modelId="{F4981AF2-E3E5-4230-8179-39F133CB7822}" type="presParOf" srcId="{38E19A08-904B-4D38-BDF4-5ECDE6B39282}" destId="{1022FA38-377C-418A-AC7B-7D168CD8866C}" srcOrd="0" destOrd="0" presId="urn:microsoft.com/office/officeart/2008/layout/LinedList"/>
    <dgm:cxn modelId="{6FF64A23-5EE4-4B44-B379-868EB135FDDA}" type="presParOf" srcId="{38E19A08-904B-4D38-BDF4-5ECDE6B39282}" destId="{C8051AD0-521D-4596-808E-BCAD5BD0D6C5}" srcOrd="1" destOrd="0" presId="urn:microsoft.com/office/officeart/2008/layout/LinedList"/>
    <dgm:cxn modelId="{313ECC59-E6B5-4603-9042-C63F9F0F4954}" type="presParOf" srcId="{4F8E7839-9CAA-453C-871A-CEEA48A62189}" destId="{FF43692F-DD1B-44F9-BB9F-A445191A9FF2}" srcOrd="6" destOrd="0" presId="urn:microsoft.com/office/officeart/2008/layout/LinedList"/>
    <dgm:cxn modelId="{E6ACB5A3-60F5-40A2-9E2E-39FF72D4ECB7}" type="presParOf" srcId="{4F8E7839-9CAA-453C-871A-CEEA48A62189}" destId="{3290752E-65FD-4AF5-9D8D-1F1801604BC2}" srcOrd="7" destOrd="0" presId="urn:microsoft.com/office/officeart/2008/layout/LinedList"/>
    <dgm:cxn modelId="{07924440-E82F-4653-803B-F4FBEC8AEFEE}" type="presParOf" srcId="{3290752E-65FD-4AF5-9D8D-1F1801604BC2}" destId="{125FC192-F63D-43D3-8EA6-98CA3C8E1EE9}" srcOrd="0" destOrd="0" presId="urn:microsoft.com/office/officeart/2008/layout/LinedList"/>
    <dgm:cxn modelId="{637DFCEC-10FB-4158-B62F-7D50E1593A63}" type="presParOf" srcId="{3290752E-65FD-4AF5-9D8D-1F1801604BC2}" destId="{29429601-B00F-4CB3-AF9D-D8F906BE04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CC0A25-6471-4408-971E-370A98C53781}"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443653E0-FC77-4BA3-9D95-AEC9260DA25F}">
      <dgm:prSet/>
      <dgm:spPr/>
      <dgm:t>
        <a:bodyPr/>
        <a:lstStyle/>
        <a:p>
          <a:r>
            <a:rPr lang="en-US"/>
            <a:t>Document your existing farms as DSC;</a:t>
          </a:r>
        </a:p>
      </dgm:t>
    </dgm:pt>
    <dgm:pt modelId="{3928347F-0ED5-4D44-AD0D-CCCD0CBAB4C9}" type="parTrans" cxnId="{FD319BBF-1863-4A01-AEB6-271BA1A401BB}">
      <dgm:prSet/>
      <dgm:spPr/>
      <dgm:t>
        <a:bodyPr/>
        <a:lstStyle/>
        <a:p>
          <a:endParaRPr lang="en-US"/>
        </a:p>
      </dgm:t>
    </dgm:pt>
    <dgm:pt modelId="{8A8CA627-2FB2-47F3-B5BF-7810654E7ECF}" type="sibTrans" cxnId="{FD319BBF-1863-4A01-AEB6-271BA1A401BB}">
      <dgm:prSet/>
      <dgm:spPr/>
      <dgm:t>
        <a:bodyPr/>
        <a:lstStyle/>
        <a:p>
          <a:endParaRPr lang="en-US"/>
        </a:p>
      </dgm:t>
    </dgm:pt>
    <dgm:pt modelId="{04BF05FD-A951-4BD2-B176-54DC2B0DEBDF}">
      <dgm:prSet/>
      <dgm:spPr/>
      <dgm:t>
        <a:bodyPr/>
        <a:lstStyle/>
        <a:p>
          <a:r>
            <a:rPr lang="en-US"/>
            <a:t>Replicate your farms on-premises or in Azure (Disaster Recovery, DevOPS);</a:t>
          </a:r>
        </a:p>
      </dgm:t>
    </dgm:pt>
    <dgm:pt modelId="{BBFCF815-3070-4C2B-AA31-649202C8A74A}" type="parTrans" cxnId="{8C8F6C84-0961-4723-94D1-1447E17B8F86}">
      <dgm:prSet/>
      <dgm:spPr/>
      <dgm:t>
        <a:bodyPr/>
        <a:lstStyle/>
        <a:p>
          <a:endParaRPr lang="en-US"/>
        </a:p>
      </dgm:t>
    </dgm:pt>
    <dgm:pt modelId="{EAF648CC-3CA0-410E-A948-FC67ADC7A32A}" type="sibTrans" cxnId="{8C8F6C84-0961-4723-94D1-1447E17B8F86}">
      <dgm:prSet/>
      <dgm:spPr/>
      <dgm:t>
        <a:bodyPr/>
        <a:lstStyle/>
        <a:p>
          <a:endParaRPr lang="en-US"/>
        </a:p>
      </dgm:t>
    </dgm:pt>
    <dgm:pt modelId="{9188652B-3B1A-4E05-8107-30DBA92F0F88}">
      <dgm:prSet/>
      <dgm:spPr/>
      <dgm:t>
        <a:bodyPr/>
        <a:lstStyle/>
        <a:p>
          <a:r>
            <a:rPr lang="en-US"/>
            <a:t>Quick Proof of concept upgrade from 2013 to 2016;</a:t>
          </a:r>
        </a:p>
      </dgm:t>
    </dgm:pt>
    <dgm:pt modelId="{C277E7F6-70F7-4D11-94E2-51755B77682D}" type="parTrans" cxnId="{EC381B12-8A61-41EC-B3FF-1376FA69D23B}">
      <dgm:prSet/>
      <dgm:spPr/>
      <dgm:t>
        <a:bodyPr/>
        <a:lstStyle/>
        <a:p>
          <a:endParaRPr lang="en-US"/>
        </a:p>
      </dgm:t>
    </dgm:pt>
    <dgm:pt modelId="{A8F43E17-926F-4AA8-B35C-BA5F9F8F6C24}" type="sibTrans" cxnId="{EC381B12-8A61-41EC-B3FF-1376FA69D23B}">
      <dgm:prSet/>
      <dgm:spPr/>
      <dgm:t>
        <a:bodyPr/>
        <a:lstStyle/>
        <a:p>
          <a:endParaRPr lang="en-US"/>
        </a:p>
      </dgm:t>
    </dgm:pt>
    <dgm:pt modelId="{1D9DE2FC-911D-4715-85AF-C3AC76C21C17}">
      <dgm:prSet/>
      <dgm:spPr/>
      <dgm:t>
        <a:bodyPr/>
        <a:lstStyle/>
        <a:p>
          <a:r>
            <a:rPr lang="en-US"/>
            <a:t>Onboard existing environments onto DSC;</a:t>
          </a:r>
        </a:p>
      </dgm:t>
    </dgm:pt>
    <dgm:pt modelId="{153483C3-F6B1-4785-BF0B-791B7B7961EA}" type="parTrans" cxnId="{44A6900E-DB4D-4004-A060-6E9CE6A738D2}">
      <dgm:prSet/>
      <dgm:spPr/>
      <dgm:t>
        <a:bodyPr/>
        <a:lstStyle/>
        <a:p>
          <a:endParaRPr lang="en-US"/>
        </a:p>
      </dgm:t>
    </dgm:pt>
    <dgm:pt modelId="{522D822E-CC1A-4A61-A717-A8858705CED4}" type="sibTrans" cxnId="{44A6900E-DB4D-4004-A060-6E9CE6A738D2}">
      <dgm:prSet/>
      <dgm:spPr/>
      <dgm:t>
        <a:bodyPr/>
        <a:lstStyle/>
        <a:p>
          <a:endParaRPr lang="en-US"/>
        </a:p>
      </dgm:t>
    </dgm:pt>
    <dgm:pt modelId="{9D8A7D54-738F-4595-819B-9F4BC8E78846}" type="pres">
      <dgm:prSet presAssocID="{C6CC0A25-6471-4408-971E-370A98C53781}" presName="vert0" presStyleCnt="0">
        <dgm:presLayoutVars>
          <dgm:dir/>
          <dgm:animOne val="branch"/>
          <dgm:animLvl val="lvl"/>
        </dgm:presLayoutVars>
      </dgm:prSet>
      <dgm:spPr/>
    </dgm:pt>
    <dgm:pt modelId="{5A272797-471A-4FF0-97A6-387A1804443D}" type="pres">
      <dgm:prSet presAssocID="{443653E0-FC77-4BA3-9D95-AEC9260DA25F}" presName="thickLine" presStyleLbl="alignNode1" presStyleIdx="0" presStyleCnt="4"/>
      <dgm:spPr/>
    </dgm:pt>
    <dgm:pt modelId="{49B8F74F-59C8-4D09-9791-F25C9D7B039C}" type="pres">
      <dgm:prSet presAssocID="{443653E0-FC77-4BA3-9D95-AEC9260DA25F}" presName="horz1" presStyleCnt="0"/>
      <dgm:spPr/>
    </dgm:pt>
    <dgm:pt modelId="{705BD836-F5BD-4DC3-A42E-7E28C6D3744B}" type="pres">
      <dgm:prSet presAssocID="{443653E0-FC77-4BA3-9D95-AEC9260DA25F}" presName="tx1" presStyleLbl="revTx" presStyleIdx="0" presStyleCnt="4"/>
      <dgm:spPr/>
    </dgm:pt>
    <dgm:pt modelId="{7B2CF662-3BFC-4DB3-854B-D00520B91DAA}" type="pres">
      <dgm:prSet presAssocID="{443653E0-FC77-4BA3-9D95-AEC9260DA25F}" presName="vert1" presStyleCnt="0"/>
      <dgm:spPr/>
    </dgm:pt>
    <dgm:pt modelId="{219BD40E-A12D-4DB4-ACEA-15D17BC4DA42}" type="pres">
      <dgm:prSet presAssocID="{04BF05FD-A951-4BD2-B176-54DC2B0DEBDF}" presName="thickLine" presStyleLbl="alignNode1" presStyleIdx="1" presStyleCnt="4"/>
      <dgm:spPr/>
    </dgm:pt>
    <dgm:pt modelId="{51F8EC9A-1BDE-471B-95EE-E9789E6D255E}" type="pres">
      <dgm:prSet presAssocID="{04BF05FD-A951-4BD2-B176-54DC2B0DEBDF}" presName="horz1" presStyleCnt="0"/>
      <dgm:spPr/>
    </dgm:pt>
    <dgm:pt modelId="{0CDB781F-B7C1-492A-93F5-D8FF1F75E7F3}" type="pres">
      <dgm:prSet presAssocID="{04BF05FD-A951-4BD2-B176-54DC2B0DEBDF}" presName="tx1" presStyleLbl="revTx" presStyleIdx="1" presStyleCnt="4"/>
      <dgm:spPr/>
    </dgm:pt>
    <dgm:pt modelId="{9AD869FE-5E99-47B0-830A-BE718AA3E432}" type="pres">
      <dgm:prSet presAssocID="{04BF05FD-A951-4BD2-B176-54DC2B0DEBDF}" presName="vert1" presStyleCnt="0"/>
      <dgm:spPr/>
    </dgm:pt>
    <dgm:pt modelId="{3C457F87-3F14-4D95-9AE7-1B180E12B3F9}" type="pres">
      <dgm:prSet presAssocID="{9188652B-3B1A-4E05-8107-30DBA92F0F88}" presName="thickLine" presStyleLbl="alignNode1" presStyleIdx="2" presStyleCnt="4"/>
      <dgm:spPr/>
    </dgm:pt>
    <dgm:pt modelId="{B9B5C4CC-6BDB-40D9-B5C7-C6691E28A504}" type="pres">
      <dgm:prSet presAssocID="{9188652B-3B1A-4E05-8107-30DBA92F0F88}" presName="horz1" presStyleCnt="0"/>
      <dgm:spPr/>
    </dgm:pt>
    <dgm:pt modelId="{91E66F99-17D0-4DF6-A404-E50A28F7E301}" type="pres">
      <dgm:prSet presAssocID="{9188652B-3B1A-4E05-8107-30DBA92F0F88}" presName="tx1" presStyleLbl="revTx" presStyleIdx="2" presStyleCnt="4"/>
      <dgm:spPr/>
    </dgm:pt>
    <dgm:pt modelId="{213578E5-6C79-4D85-8FC6-03782F5D64AD}" type="pres">
      <dgm:prSet presAssocID="{9188652B-3B1A-4E05-8107-30DBA92F0F88}" presName="vert1" presStyleCnt="0"/>
      <dgm:spPr/>
    </dgm:pt>
    <dgm:pt modelId="{5907D02A-EF93-4DB5-8190-46C69C35175C}" type="pres">
      <dgm:prSet presAssocID="{1D9DE2FC-911D-4715-85AF-C3AC76C21C17}" presName="thickLine" presStyleLbl="alignNode1" presStyleIdx="3" presStyleCnt="4"/>
      <dgm:spPr/>
    </dgm:pt>
    <dgm:pt modelId="{7CF2E2A5-2D30-4036-B8AA-A35ACB144DEB}" type="pres">
      <dgm:prSet presAssocID="{1D9DE2FC-911D-4715-85AF-C3AC76C21C17}" presName="horz1" presStyleCnt="0"/>
      <dgm:spPr/>
    </dgm:pt>
    <dgm:pt modelId="{D971AE9E-892E-4846-823F-69CCCCD34B38}" type="pres">
      <dgm:prSet presAssocID="{1D9DE2FC-911D-4715-85AF-C3AC76C21C17}" presName="tx1" presStyleLbl="revTx" presStyleIdx="3" presStyleCnt="4"/>
      <dgm:spPr/>
    </dgm:pt>
    <dgm:pt modelId="{C06E16CD-DFBD-45A4-B584-597DC2C7DC72}" type="pres">
      <dgm:prSet presAssocID="{1D9DE2FC-911D-4715-85AF-C3AC76C21C17}" presName="vert1" presStyleCnt="0"/>
      <dgm:spPr/>
    </dgm:pt>
  </dgm:ptLst>
  <dgm:cxnLst>
    <dgm:cxn modelId="{44A6900E-DB4D-4004-A060-6E9CE6A738D2}" srcId="{C6CC0A25-6471-4408-971E-370A98C53781}" destId="{1D9DE2FC-911D-4715-85AF-C3AC76C21C17}" srcOrd="3" destOrd="0" parTransId="{153483C3-F6B1-4785-BF0B-791B7B7961EA}" sibTransId="{522D822E-CC1A-4A61-A717-A8858705CED4}"/>
    <dgm:cxn modelId="{622DD410-20AD-44A6-B9A9-E9B564D76BFA}" type="presOf" srcId="{443653E0-FC77-4BA3-9D95-AEC9260DA25F}" destId="{705BD836-F5BD-4DC3-A42E-7E28C6D3744B}" srcOrd="0" destOrd="0" presId="urn:microsoft.com/office/officeart/2008/layout/LinedList"/>
    <dgm:cxn modelId="{EC381B12-8A61-41EC-B3FF-1376FA69D23B}" srcId="{C6CC0A25-6471-4408-971E-370A98C53781}" destId="{9188652B-3B1A-4E05-8107-30DBA92F0F88}" srcOrd="2" destOrd="0" parTransId="{C277E7F6-70F7-4D11-94E2-51755B77682D}" sibTransId="{A8F43E17-926F-4AA8-B35C-BA5F9F8F6C24}"/>
    <dgm:cxn modelId="{03EBD222-DC8A-492D-AD84-4921282942E0}" type="presOf" srcId="{C6CC0A25-6471-4408-971E-370A98C53781}" destId="{9D8A7D54-738F-4595-819B-9F4BC8E78846}" srcOrd="0" destOrd="0" presId="urn:microsoft.com/office/officeart/2008/layout/LinedList"/>
    <dgm:cxn modelId="{0A863541-C8D5-493D-ABF7-F7A38DD2C1BF}" type="presOf" srcId="{1D9DE2FC-911D-4715-85AF-C3AC76C21C17}" destId="{D971AE9E-892E-4846-823F-69CCCCD34B38}" srcOrd="0" destOrd="0" presId="urn:microsoft.com/office/officeart/2008/layout/LinedList"/>
    <dgm:cxn modelId="{86FE7A41-F781-42A2-B551-C2B94E74903E}" type="presOf" srcId="{9188652B-3B1A-4E05-8107-30DBA92F0F88}" destId="{91E66F99-17D0-4DF6-A404-E50A28F7E301}" srcOrd="0" destOrd="0" presId="urn:microsoft.com/office/officeart/2008/layout/LinedList"/>
    <dgm:cxn modelId="{8C8F6C84-0961-4723-94D1-1447E17B8F86}" srcId="{C6CC0A25-6471-4408-971E-370A98C53781}" destId="{04BF05FD-A951-4BD2-B176-54DC2B0DEBDF}" srcOrd="1" destOrd="0" parTransId="{BBFCF815-3070-4C2B-AA31-649202C8A74A}" sibTransId="{EAF648CC-3CA0-410E-A948-FC67ADC7A32A}"/>
    <dgm:cxn modelId="{42E6C299-E6AD-4FFD-A30C-ABD42E48C773}" type="presOf" srcId="{04BF05FD-A951-4BD2-B176-54DC2B0DEBDF}" destId="{0CDB781F-B7C1-492A-93F5-D8FF1F75E7F3}" srcOrd="0" destOrd="0" presId="urn:microsoft.com/office/officeart/2008/layout/LinedList"/>
    <dgm:cxn modelId="{FD319BBF-1863-4A01-AEB6-271BA1A401BB}" srcId="{C6CC0A25-6471-4408-971E-370A98C53781}" destId="{443653E0-FC77-4BA3-9D95-AEC9260DA25F}" srcOrd="0" destOrd="0" parTransId="{3928347F-0ED5-4D44-AD0D-CCCD0CBAB4C9}" sibTransId="{8A8CA627-2FB2-47F3-B5BF-7810654E7ECF}"/>
    <dgm:cxn modelId="{973E8FA9-507A-4F17-851F-F915823E847F}" type="presParOf" srcId="{9D8A7D54-738F-4595-819B-9F4BC8E78846}" destId="{5A272797-471A-4FF0-97A6-387A1804443D}" srcOrd="0" destOrd="0" presId="urn:microsoft.com/office/officeart/2008/layout/LinedList"/>
    <dgm:cxn modelId="{A0124317-B63C-42B2-9B40-4CC2011D6E6E}" type="presParOf" srcId="{9D8A7D54-738F-4595-819B-9F4BC8E78846}" destId="{49B8F74F-59C8-4D09-9791-F25C9D7B039C}" srcOrd="1" destOrd="0" presId="urn:microsoft.com/office/officeart/2008/layout/LinedList"/>
    <dgm:cxn modelId="{EADF531B-A101-4522-BFC8-59BFCD134F02}" type="presParOf" srcId="{49B8F74F-59C8-4D09-9791-F25C9D7B039C}" destId="{705BD836-F5BD-4DC3-A42E-7E28C6D3744B}" srcOrd="0" destOrd="0" presId="urn:microsoft.com/office/officeart/2008/layout/LinedList"/>
    <dgm:cxn modelId="{8F359D4F-449C-45B7-B430-8B991BD64B85}" type="presParOf" srcId="{49B8F74F-59C8-4D09-9791-F25C9D7B039C}" destId="{7B2CF662-3BFC-4DB3-854B-D00520B91DAA}" srcOrd="1" destOrd="0" presId="urn:microsoft.com/office/officeart/2008/layout/LinedList"/>
    <dgm:cxn modelId="{6DF07D76-B412-4474-97AB-E03E1FBB52A8}" type="presParOf" srcId="{9D8A7D54-738F-4595-819B-9F4BC8E78846}" destId="{219BD40E-A12D-4DB4-ACEA-15D17BC4DA42}" srcOrd="2" destOrd="0" presId="urn:microsoft.com/office/officeart/2008/layout/LinedList"/>
    <dgm:cxn modelId="{7580575E-6A06-4DB6-ADED-040196C4C37C}" type="presParOf" srcId="{9D8A7D54-738F-4595-819B-9F4BC8E78846}" destId="{51F8EC9A-1BDE-471B-95EE-E9789E6D255E}" srcOrd="3" destOrd="0" presId="urn:microsoft.com/office/officeart/2008/layout/LinedList"/>
    <dgm:cxn modelId="{19E45D26-D1DF-458D-A22D-7C9D3483C187}" type="presParOf" srcId="{51F8EC9A-1BDE-471B-95EE-E9789E6D255E}" destId="{0CDB781F-B7C1-492A-93F5-D8FF1F75E7F3}" srcOrd="0" destOrd="0" presId="urn:microsoft.com/office/officeart/2008/layout/LinedList"/>
    <dgm:cxn modelId="{5D63C1DE-4EA4-4B9F-A5CF-247A9E6D89F5}" type="presParOf" srcId="{51F8EC9A-1BDE-471B-95EE-E9789E6D255E}" destId="{9AD869FE-5E99-47B0-830A-BE718AA3E432}" srcOrd="1" destOrd="0" presId="urn:microsoft.com/office/officeart/2008/layout/LinedList"/>
    <dgm:cxn modelId="{AE9BFD4E-9E0A-46E4-B75E-F14636C405C4}" type="presParOf" srcId="{9D8A7D54-738F-4595-819B-9F4BC8E78846}" destId="{3C457F87-3F14-4D95-9AE7-1B180E12B3F9}" srcOrd="4" destOrd="0" presId="urn:microsoft.com/office/officeart/2008/layout/LinedList"/>
    <dgm:cxn modelId="{A1861A50-03C0-45A8-9D52-64D4E0668AAC}" type="presParOf" srcId="{9D8A7D54-738F-4595-819B-9F4BC8E78846}" destId="{B9B5C4CC-6BDB-40D9-B5C7-C6691E28A504}" srcOrd="5" destOrd="0" presId="urn:microsoft.com/office/officeart/2008/layout/LinedList"/>
    <dgm:cxn modelId="{F2F6B923-2A98-44E3-AAE5-C21C6728F242}" type="presParOf" srcId="{B9B5C4CC-6BDB-40D9-B5C7-C6691E28A504}" destId="{91E66F99-17D0-4DF6-A404-E50A28F7E301}" srcOrd="0" destOrd="0" presId="urn:microsoft.com/office/officeart/2008/layout/LinedList"/>
    <dgm:cxn modelId="{A01D8B09-7C2A-4D9F-A244-ABDD8B6C8638}" type="presParOf" srcId="{B9B5C4CC-6BDB-40D9-B5C7-C6691E28A504}" destId="{213578E5-6C79-4D85-8FC6-03782F5D64AD}" srcOrd="1" destOrd="0" presId="urn:microsoft.com/office/officeart/2008/layout/LinedList"/>
    <dgm:cxn modelId="{84A87306-7B47-4B72-A422-4F265B609B95}" type="presParOf" srcId="{9D8A7D54-738F-4595-819B-9F4BC8E78846}" destId="{5907D02A-EF93-4DB5-8190-46C69C35175C}" srcOrd="6" destOrd="0" presId="urn:microsoft.com/office/officeart/2008/layout/LinedList"/>
    <dgm:cxn modelId="{A91B041B-AD52-4B78-A8C4-22F66E95F926}" type="presParOf" srcId="{9D8A7D54-738F-4595-819B-9F4BC8E78846}" destId="{7CF2E2A5-2D30-4036-B8AA-A35ACB144DEB}" srcOrd="7" destOrd="0" presId="urn:microsoft.com/office/officeart/2008/layout/LinedList"/>
    <dgm:cxn modelId="{E2972530-9475-4DCC-9D41-CA3234DDEADB}" type="presParOf" srcId="{7CF2E2A5-2D30-4036-B8AA-A35ACB144DEB}" destId="{D971AE9E-892E-4846-823F-69CCCCD34B38}" srcOrd="0" destOrd="0" presId="urn:microsoft.com/office/officeart/2008/layout/LinedList"/>
    <dgm:cxn modelId="{CACE1FBB-3AD3-4C46-92EF-A53A12877AD1}" type="presParOf" srcId="{7CF2E2A5-2D30-4036-B8AA-A35ACB144DEB}" destId="{C06E16CD-DFBD-45A4-B584-597DC2C7DC7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BD04-CE66-4834-AD3F-9DD3060DAFA1}">
      <dsp:nvSpPr>
        <dsp:cNvPr id="0" name=""/>
        <dsp:cNvSpPr/>
      </dsp:nvSpPr>
      <dsp:spPr>
        <a:xfrm>
          <a:off x="0" y="0"/>
          <a:ext cx="105156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3E84C-1076-4157-B579-DFBB1D9F6D82}">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-SkipSitesAndWebs </a:t>
          </a:r>
          <a:r>
            <a:rPr lang="en-US" sz="2800" kern="1200"/>
            <a:t>does not scan Site Collections and Webs;</a:t>
          </a:r>
        </a:p>
      </dsp:txBody>
      <dsp:txXfrm>
        <a:off x="0" y="0"/>
        <a:ext cx="10515600" cy="1087834"/>
      </dsp:txXfrm>
    </dsp:sp>
    <dsp:sp modelId="{C5AD70DE-3F8D-4551-BA51-7A58A6C733DC}">
      <dsp:nvSpPr>
        <dsp:cNvPr id="0" name=""/>
        <dsp:cNvSpPr/>
      </dsp:nvSpPr>
      <dsp:spPr>
        <a:xfrm>
          <a:off x="0" y="1087834"/>
          <a:ext cx="10515600" cy="0"/>
        </a:xfrm>
        <a:prstGeom prst="line">
          <a:avLst/>
        </a:prstGeom>
        <a:solidFill>
          <a:schemeClr val="accent5">
            <a:hueOff val="3726106"/>
            <a:satOff val="-3211"/>
            <a:lumOff val="4249"/>
            <a:alphaOff val="0"/>
          </a:schemeClr>
        </a:solidFill>
        <a:ln w="10795" cap="flat" cmpd="sng" algn="ctr">
          <a:solidFill>
            <a:schemeClr val="accent5">
              <a:hueOff val="3726106"/>
              <a:satOff val="-3211"/>
              <a:lumOff val="42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8BC06-489B-4E3F-B651-3C3F4FAC8D66}">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-Standalone </a:t>
          </a:r>
          <a:r>
            <a:rPr lang="en-US" sz="2800" kern="1200"/>
            <a:t>combines the output DSC script into a Standalone SharePoint Server representation;</a:t>
          </a:r>
        </a:p>
      </dsp:txBody>
      <dsp:txXfrm>
        <a:off x="0" y="1087834"/>
        <a:ext cx="10515600" cy="1087834"/>
      </dsp:txXfrm>
    </dsp:sp>
    <dsp:sp modelId="{F2FDC18B-9D74-4214-89CE-91F28788AE8B}">
      <dsp:nvSpPr>
        <dsp:cNvPr id="0" name=""/>
        <dsp:cNvSpPr/>
      </dsp:nvSpPr>
      <dsp:spPr>
        <a:xfrm>
          <a:off x="0" y="2175669"/>
          <a:ext cx="10515600" cy="0"/>
        </a:xfrm>
        <a:prstGeom prst="line">
          <a:avLst/>
        </a:prstGeom>
        <a:solidFill>
          <a:schemeClr val="accent5">
            <a:hueOff val="7452213"/>
            <a:satOff val="-6423"/>
            <a:lumOff val="8497"/>
            <a:alphaOff val="0"/>
          </a:schemeClr>
        </a:solidFill>
        <a:ln w="10795" cap="flat" cmpd="sng" algn="ctr">
          <a:solidFill>
            <a:schemeClr val="accent5">
              <a:hueOff val="7452213"/>
              <a:satOff val="-6423"/>
              <a:lumOff val="84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2FA38-377C-418A-AC7B-7D168CD8866C}">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-OutputFile</a:t>
          </a:r>
          <a:r>
            <a:rPr lang="en-US" sz="2800" kern="1200"/>
            <a:t> specifies the full path (including .ps1) where the output will be generated;</a:t>
          </a:r>
        </a:p>
      </dsp:txBody>
      <dsp:txXfrm>
        <a:off x="0" y="2175669"/>
        <a:ext cx="10515600" cy="1087834"/>
      </dsp:txXfrm>
    </dsp:sp>
    <dsp:sp modelId="{FF43692F-DD1B-44F9-BB9F-A445191A9FF2}">
      <dsp:nvSpPr>
        <dsp:cNvPr id="0" name=""/>
        <dsp:cNvSpPr/>
      </dsp:nvSpPr>
      <dsp:spPr>
        <a:xfrm>
          <a:off x="0" y="3263503"/>
          <a:ext cx="10515600" cy="0"/>
        </a:xfrm>
        <a:prstGeom prst="line">
          <a:avLst/>
        </a:prstGeom>
        <a:solidFill>
          <a:schemeClr val="accent5">
            <a:hueOff val="11178319"/>
            <a:satOff val="-9634"/>
            <a:lumOff val="12746"/>
            <a:alphaOff val="0"/>
          </a:schemeClr>
        </a:solidFill>
        <a:ln w="10795" cap="flat" cmpd="sng" algn="ctr">
          <a:solidFill>
            <a:schemeClr val="accent5">
              <a:hueOff val="11178319"/>
              <a:satOff val="-9634"/>
              <a:lumOff val="127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FC192-F63D-43D3-8EA6-98CA3C8E1EE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-Azure</a:t>
          </a:r>
          <a:r>
            <a:rPr lang="en-US" sz="2800" kern="1200"/>
            <a:t> Uses Azure Automation Credentials, and generates an automated Deployment Script;</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72797-471A-4FF0-97A6-387A1804443D}">
      <dsp:nvSpPr>
        <dsp:cNvPr id="0" name=""/>
        <dsp:cNvSpPr/>
      </dsp:nvSpPr>
      <dsp:spPr>
        <a:xfrm>
          <a:off x="0" y="0"/>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705BD836-F5BD-4DC3-A42E-7E28C6D3744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Document your existing farms as DSC;</a:t>
          </a:r>
        </a:p>
      </dsp:txBody>
      <dsp:txXfrm>
        <a:off x="0" y="0"/>
        <a:ext cx="10515600" cy="1087834"/>
      </dsp:txXfrm>
    </dsp:sp>
    <dsp:sp modelId="{219BD40E-A12D-4DB4-ACEA-15D17BC4DA42}">
      <dsp:nvSpPr>
        <dsp:cNvPr id="0" name=""/>
        <dsp:cNvSpPr/>
      </dsp:nvSpPr>
      <dsp:spPr>
        <a:xfrm>
          <a:off x="0" y="1087834"/>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0CDB781F-B7C1-492A-93F5-D8FF1F75E7F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Replicate your farms on-premises or in Azure (Disaster Recovery, DevOPS);</a:t>
          </a:r>
        </a:p>
      </dsp:txBody>
      <dsp:txXfrm>
        <a:off x="0" y="1087834"/>
        <a:ext cx="10515600" cy="1087834"/>
      </dsp:txXfrm>
    </dsp:sp>
    <dsp:sp modelId="{3C457F87-3F14-4D95-9AE7-1B180E12B3F9}">
      <dsp:nvSpPr>
        <dsp:cNvPr id="0" name=""/>
        <dsp:cNvSpPr/>
      </dsp:nvSpPr>
      <dsp:spPr>
        <a:xfrm>
          <a:off x="0" y="2175669"/>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91E66F99-17D0-4DF6-A404-E50A28F7E30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Quick Proof of concept upgrade from 2013 to 2016;</a:t>
          </a:r>
        </a:p>
      </dsp:txBody>
      <dsp:txXfrm>
        <a:off x="0" y="2175669"/>
        <a:ext cx="10515600" cy="1087834"/>
      </dsp:txXfrm>
    </dsp:sp>
    <dsp:sp modelId="{5907D02A-EF93-4DB5-8190-46C69C35175C}">
      <dsp:nvSpPr>
        <dsp:cNvPr id="0" name=""/>
        <dsp:cNvSpPr/>
      </dsp:nvSpPr>
      <dsp:spPr>
        <a:xfrm>
          <a:off x="0" y="3263503"/>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D971AE9E-892E-4846-823F-69CCCCD34B38}">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Onboard existing environments onto DSC;</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3/15/2019 1:30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3/15/2019 1:29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68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2955935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1386569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243906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954947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3159243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371316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35</a:t>
            </a:fld>
            <a:endParaRPr lang="en-US"/>
          </a:p>
        </p:txBody>
      </p:sp>
    </p:spTree>
    <p:extLst>
      <p:ext uri="{BB962C8B-B14F-4D97-AF65-F5344CB8AC3E}">
        <p14:creationId xmlns:p14="http://schemas.microsoft.com/office/powerpoint/2010/main" val="6026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ReverseDSC</a:t>
            </a:r>
            <a:r>
              <a:rPr lang="en-US" dirty="0"/>
              <a:t> for a Module is only as good as its Get-</a:t>
            </a:r>
            <a:r>
              <a:rPr lang="en-US" dirty="0" err="1"/>
              <a:t>TargetResource</a:t>
            </a:r>
            <a:r>
              <a:rPr lang="en-US" dirty="0"/>
              <a:t> functions;</a:t>
            </a:r>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712653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3871045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2666034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511034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2547196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410411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115188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887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69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7127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4171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whatever in you need to </a:t>
            </a:r>
            <a:r>
              <a:rPr lang="en-US" dirty="0" err="1"/>
              <a:t>to</a:t>
            </a:r>
            <a:r>
              <a:rPr lang="en-US" dirty="0"/>
              <a:t> get me there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3461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4340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651128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661116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8411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80677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dirty="0"/>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dirty="0"/>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SharePointDSC" TargetMode="External"/><Relationship Id="rId2" Type="http://schemas.openxmlformats.org/officeDocument/2006/relationships/image" Target="../media/image25.jp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6.png"/><Relationship Id="rId7" Type="http://schemas.openxmlformats.org/officeDocument/2006/relationships/image" Target="../media/image29.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14.jpg"/><Relationship Id="rId5" Type="http://schemas.openxmlformats.org/officeDocument/2006/relationships/image" Target="../media/image28.jpg"/><Relationship Id="rId10" Type="http://schemas.openxmlformats.org/officeDocument/2006/relationships/image" Target="../media/image32.png"/><Relationship Id="rId4" Type="http://schemas.openxmlformats.org/officeDocument/2006/relationships/image" Target="../media/image27.jp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icrosoft/vscode-azurearmtools/releases" TargetMode="External"/><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hyperlink" Target="http://armviz.io/#/?load=https%3A%2F%2Fgithub.com%2FNikCharlebois%2FConferences%2Fraw%2Fmaster%2F2019%20-%20CollabSummit%20-%20Branson%2FSharePoint2019%2Fazuredeploy.json" TargetMode="External"/><Relationship Id="rId5" Type="http://schemas.openxmlformats.org/officeDocument/2006/relationships/image" Target="../media/image34.png"/><Relationship Id="rId4" Type="http://schemas.openxmlformats.org/officeDocument/2006/relationships/hyperlink" Target="https://portal.azure.com/#create/Microsoft.Template/uri/https%3A%2F%2Fgithub.com%2FNikCharlebois%2FConferences%2Fraw%2Fmaster%2F2019%20-%20CollabSummit%20-%20Branson%2FSharePoint2019%2Fazuredeploy.js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2.jpg"/><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41.svg"/><Relationship Id="rId7"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38.jpg"/><Relationship Id="rId4" Type="http://schemas.openxmlformats.org/officeDocument/2006/relationships/image" Target="../media/image42.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59.sv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61.sv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hyperlink" Target="https://github.com/Microsoft/SharePointDSC.Reverse/wiki/Extraction-Modes" TargetMode="Externa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jpeg"/><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69.jpeg"/><Relationship Id="rId11" Type="http://schemas.openxmlformats.org/officeDocument/2006/relationships/image" Target="../media/image74.jpeg"/><Relationship Id="rId5" Type="http://schemas.openxmlformats.org/officeDocument/2006/relationships/image" Target="../media/image68.jpeg"/><Relationship Id="rId15" Type="http://schemas.openxmlformats.org/officeDocument/2006/relationships/image" Target="../media/image78.jpe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err="1"/>
              <a:t>DevOPS</a:t>
            </a:r>
            <a:r>
              <a:rPr lang="en-US" dirty="0"/>
              <a:t> for SharePoint Admins</a:t>
            </a:r>
          </a:p>
        </p:txBody>
      </p:sp>
      <p:sp>
        <p:nvSpPr>
          <p:cNvPr id="4" name="Subtitle 3"/>
          <p:cNvSpPr>
            <a:spLocks noGrp="1"/>
          </p:cNvSpPr>
          <p:nvPr>
            <p:ph type="subTitle" idx="1"/>
          </p:nvPr>
        </p:nvSpPr>
        <p:spPr>
          <a:xfrm>
            <a:off x="1069848" y="4100628"/>
            <a:ext cx="7315200" cy="845497"/>
          </a:xfrm>
        </p:spPr>
        <p:txBody>
          <a:bodyPr>
            <a:normAutofit/>
          </a:bodyPr>
          <a:lstStyle/>
          <a:p>
            <a:r>
              <a:rPr lang="en-US" dirty="0"/>
              <a:t>Concrete Scenarios</a:t>
            </a:r>
          </a:p>
        </p:txBody>
      </p:sp>
      <p:pic>
        <p:nvPicPr>
          <p:cNvPr id="5" name="Picture 4">
            <a:extLst>
              <a:ext uri="{FF2B5EF4-FFF2-40B4-BE49-F238E27FC236}">
                <a16:creationId xmlns:a16="http://schemas.microsoft.com/office/drawing/2014/main" id="{FBDEE891-ADCD-4C6C-B427-9E81E307245C}"/>
              </a:ext>
            </a:extLst>
          </p:cNvPr>
          <p:cNvPicPr>
            <a:picLocks noChangeAspect="1"/>
          </p:cNvPicPr>
          <p:nvPr/>
        </p:nvPicPr>
        <p:blipFill>
          <a:blip r:embed="rId3"/>
          <a:stretch>
            <a:fillRect/>
          </a:stretch>
        </p:blipFill>
        <p:spPr>
          <a:xfrm>
            <a:off x="4200671" y="122528"/>
            <a:ext cx="7991329" cy="2276946"/>
          </a:xfrm>
          <a:prstGeom prst="rect">
            <a:avLst/>
          </a:prstGeom>
        </p:spPr>
      </p:pic>
      <p:pic>
        <p:nvPicPr>
          <p:cNvPr id="7" name="Picture 6">
            <a:extLst>
              <a:ext uri="{FF2B5EF4-FFF2-40B4-BE49-F238E27FC236}">
                <a16:creationId xmlns:a16="http://schemas.microsoft.com/office/drawing/2014/main" id="{8A444729-9BB7-416A-9A1E-40D9D4BBAE05}"/>
              </a:ext>
            </a:extLst>
          </p:cNvPr>
          <p:cNvPicPr>
            <a:picLocks noChangeAspect="1"/>
          </p:cNvPicPr>
          <p:nvPr/>
        </p:nvPicPr>
        <p:blipFill>
          <a:blip r:embed="rId4"/>
          <a:stretch>
            <a:fillRect/>
          </a:stretch>
        </p:blipFill>
        <p:spPr>
          <a:xfrm>
            <a:off x="8984937" y="1942123"/>
            <a:ext cx="3571875" cy="3571875"/>
          </a:xfrm>
          <a:prstGeom prst="rect">
            <a:avLst/>
          </a:prstGeom>
        </p:spPr>
      </p:pic>
    </p:spTree>
    <p:extLst>
      <p:ext uri="{BB962C8B-B14F-4D97-AF65-F5344CB8AC3E}">
        <p14:creationId xmlns:p14="http://schemas.microsoft.com/office/powerpoint/2010/main" val="210295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6074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t>Configure the server as defined, then done;</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Equivalent of using sequential scripts or </a:t>
            </a:r>
            <a:r>
              <a:rPr lang="en-CA" sz="2000" dirty="0" err="1"/>
              <a:t>AutoSPInstaller</a:t>
            </a:r>
            <a:r>
              <a:rPr lang="en-CA" sz="2000" dirty="0"/>
              <a:t>.</a:t>
            </a:r>
          </a:p>
        </p:txBody>
      </p:sp>
    </p:spTree>
    <p:extLst>
      <p:ext uri="{BB962C8B-B14F-4D97-AF65-F5344CB8AC3E}">
        <p14:creationId xmlns:p14="http://schemas.microsoft.com/office/powerpoint/2010/main" val="177731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3538664"/>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Create entries in Event logs for drifts.</a:t>
            </a:r>
          </a:p>
        </p:txBody>
      </p:sp>
    </p:spTree>
    <p:extLst>
      <p:ext uri="{BB962C8B-B14F-4D97-AF65-F5344CB8AC3E}">
        <p14:creationId xmlns:p14="http://schemas.microsoft.com/office/powerpoint/2010/main" val="574169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9"/>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Repairs drifts automatically.</a:t>
            </a:r>
          </a:p>
        </p:txBody>
      </p:sp>
    </p:spTree>
    <p:extLst>
      <p:ext uri="{BB962C8B-B14F-4D97-AF65-F5344CB8AC3E}">
        <p14:creationId xmlns:p14="http://schemas.microsoft.com/office/powerpoint/2010/main" val="235577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Ensuring State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1450397"/>
          </a:xfrm>
          <a:prstGeom prst="rect">
            <a:avLst/>
          </a:prstGeom>
          <a:noFill/>
        </p:spPr>
        <p:txBody>
          <a:bodyPr wrap="square" rtlCol="0">
            <a:spAutoFit/>
          </a:bodyPr>
          <a:lstStyle/>
          <a:p>
            <a:pPr marL="285750" indent="-285750">
              <a:buFontTx/>
              <a:buChar char="-"/>
            </a:pPr>
            <a:r>
              <a:rPr lang="en-CA" dirty="0"/>
              <a:t>DSC is not just about ensuring a configuration is applied; </a:t>
            </a:r>
          </a:p>
          <a:p>
            <a:pPr marL="285750" indent="-285750">
              <a:buFontTx/>
              <a:buChar char="-"/>
            </a:pPr>
            <a:endParaRPr lang="en-CA" dirty="0"/>
          </a:p>
          <a:p>
            <a:pPr marL="285750" indent="-285750">
              <a:buFontTx/>
              <a:buChar char="-"/>
            </a:pPr>
            <a:r>
              <a:rPr lang="en-CA" dirty="0"/>
              <a:t>Every resource have the </a:t>
            </a:r>
            <a:r>
              <a:rPr lang="en-CA" b="1" dirty="0"/>
              <a:t>Ensure </a:t>
            </a:r>
            <a:r>
              <a:rPr lang="en-CA" dirty="0"/>
              <a:t>parameter exposed;</a:t>
            </a:r>
          </a:p>
          <a:p>
            <a:pPr marL="285750" indent="-285750">
              <a:buFontTx/>
              <a:buChar char="-"/>
            </a:pPr>
            <a:endParaRPr lang="en-CA" dirty="0"/>
          </a:p>
          <a:p>
            <a:pPr marL="285750" indent="-285750">
              <a:buFontTx/>
              <a:buChar char="-"/>
            </a:pPr>
            <a:r>
              <a:rPr lang="en-CA" dirty="0"/>
              <a:t>Setting </a:t>
            </a:r>
            <a:r>
              <a:rPr lang="en-CA" b="1" dirty="0"/>
              <a:t>Ensure = Absent </a:t>
            </a:r>
            <a:r>
              <a:rPr lang="en-CA" dirty="0"/>
              <a:t>will always make sure things are not configured;</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dirty="0"/>
              <a:t> </a:t>
            </a:r>
            <a:r>
              <a:rPr lang="en-CA" sz="1800" dirty="0" err="1">
                <a:solidFill>
                  <a:srgbClr val="0000FF"/>
                </a:solidFill>
                <a:latin typeface="Lucida Console" panose="020B0609040504020204" pitchFamily="49" charset="0"/>
              </a:rPr>
              <a:t>SPServiceInstance</a:t>
            </a:r>
            <a:r>
              <a:rPr lang="en-CA" sz="1800" dirty="0">
                <a:solidFill>
                  <a:prstClr val="black"/>
                </a:solidFill>
                <a:latin typeface="Lucida Console" panose="020B0609040504020204" pitchFamily="49" charset="0"/>
              </a:rPr>
              <a:t> </a:t>
            </a:r>
            <a:r>
              <a:rPr lang="en-CA" sz="1800" dirty="0" err="1">
                <a:solidFill>
                  <a:srgbClr val="8A2BE2"/>
                </a:solidFill>
                <a:latin typeface="Lucida Console" panose="020B0609040504020204" pitchFamily="49" charset="0"/>
              </a:rPr>
              <a:t>SearchAdmin</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a:t>
            </a: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Name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t>
            </a:r>
            <a:r>
              <a:rPr lang="en-CA" sz="1800" dirty="0" err="1">
                <a:solidFill>
                  <a:srgbClr val="8B0000"/>
                </a:solidFill>
                <a:latin typeface="Lucida Console" panose="020B0609040504020204" pitchFamily="49" charset="0"/>
              </a:rPr>
              <a:t>WSSSearch</a:t>
            </a:r>
            <a:r>
              <a:rPr lang="en-CA" sz="1800" dirty="0">
                <a:solidFill>
                  <a:srgbClr val="8B0000"/>
                </a:solidFill>
                <a:latin typeface="Lucida Console" panose="020B0609040504020204" pitchFamily="49" charset="0"/>
              </a:rPr>
              <a: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Ensure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"Absent"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dirty="0"/>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File Management</a:t>
            </a:r>
          </a:p>
        </p:txBody>
      </p:sp>
    </p:spTree>
    <p:extLst>
      <p:ext uri="{BB962C8B-B14F-4D97-AF65-F5344CB8AC3E}">
        <p14:creationId xmlns:p14="http://schemas.microsoft.com/office/powerpoint/2010/main" val="2127650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Meet Nik</a:t>
            </a:r>
            <a:br>
              <a:rPr lang="en-US" sz="3600" dirty="0"/>
            </a:br>
            <a:r>
              <a:rPr lang="en-US" sz="3600" dirty="0"/>
              <a:t> ‏</a:t>
            </a:r>
            <a:r>
              <a:rPr lang="en-US" sz="3200" dirty="0"/>
              <a:t>@NikCharlebois</a:t>
            </a:r>
          </a:p>
        </p:txBody>
      </p:sp>
      <p:sp>
        <p:nvSpPr>
          <p:cNvPr id="12" name="Content Placeholder 6"/>
          <p:cNvSpPr>
            <a:spLocks noGrp="1"/>
          </p:cNvSpPr>
          <p:nvPr>
            <p:ph idx="1"/>
          </p:nvPr>
        </p:nvSpPr>
        <p:spPr>
          <a:xfrm>
            <a:off x="385255" y="1823312"/>
            <a:ext cx="11014343" cy="4256532"/>
          </a:xfrm>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a:t>
            </a:r>
            <a:r>
              <a:rPr lang="en-US" sz="2000" dirty="0" err="1"/>
              <a:t>DevOPS</a:t>
            </a:r>
            <a:r>
              <a:rPr lang="en-US" sz="2000" dirty="0"/>
              <a:t>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Frequent Conference Speaker</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Office365DSC &amp; ReverseDSC</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dirty="0"/>
              <a:t>Macro Components to extend DSC (e.g. </a:t>
            </a:r>
            <a:r>
              <a:rPr lang="en-CA" sz="2400" dirty="0" err="1"/>
              <a:t>SharePointDSC</a:t>
            </a:r>
            <a:r>
              <a:rPr lang="en-CA" sz="2400" dirty="0"/>
              <a:t>, </a:t>
            </a:r>
            <a:r>
              <a:rPr lang="en-CA" sz="2400" dirty="0" err="1"/>
              <a:t>SQLServerDSC</a:t>
            </a:r>
            <a:r>
              <a:rPr lang="en-CA" sz="2400" dirty="0"/>
              <a:t>, etc.)</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2"/>
              </a:rPr>
              <a:t>http://PowerShellGallery.com</a:t>
            </a:r>
            <a:r>
              <a:rPr lang="en-CA" sz="2400" dirty="0"/>
              <a:t>)</a:t>
            </a:r>
          </a:p>
          <a:p>
            <a:pPr marL="285750" indent="-285750">
              <a:buFontTx/>
              <a:buChar char="-"/>
            </a:pPr>
            <a:endParaRPr lang="en-CA" sz="2400" dirty="0"/>
          </a:p>
          <a:p>
            <a:pPr marL="285750" indent="-285750">
              <a:buFontTx/>
              <a:buChar char="-"/>
            </a:pPr>
            <a:r>
              <a:rPr lang="en-CA" sz="2400" dirty="0"/>
              <a:t>Need to be install on all servers in the farm;</a:t>
            </a:r>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SharePointDSC</a:t>
            </a:r>
            <a:endParaRPr lang="en-CA" dirty="0"/>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1938992"/>
          </a:xfrm>
          <a:prstGeom prst="rect">
            <a:avLst/>
          </a:prstGeom>
          <a:noFill/>
        </p:spPr>
        <p:txBody>
          <a:bodyPr wrap="square" rtlCol="0">
            <a:spAutoFit/>
          </a:bodyPr>
          <a:lstStyle/>
          <a:p>
            <a:pPr marL="285750" indent="-285750">
              <a:buFontTx/>
              <a:buChar char="-"/>
            </a:pPr>
            <a:r>
              <a:rPr lang="en-CA" sz="2400" dirty="0"/>
              <a:t>Support configuring everything that is in Central Admin….and even sites;</a:t>
            </a:r>
          </a:p>
          <a:p>
            <a:pPr marL="285750" indent="-285750">
              <a:buFontTx/>
              <a:buChar char="-"/>
            </a:pPr>
            <a:endParaRPr lang="en-CA" sz="2400" dirty="0"/>
          </a:p>
          <a:p>
            <a:pPr marL="285750" indent="-285750">
              <a:buFontTx/>
              <a:buChar char="-"/>
            </a:pPr>
            <a:r>
              <a:rPr lang="en-CA" sz="2400" dirty="0"/>
              <a:t>Over 114 components supported;</a:t>
            </a:r>
          </a:p>
          <a:p>
            <a:pPr marL="285750" indent="-285750">
              <a:buFontTx/>
              <a:buChar char="-"/>
            </a:pPr>
            <a:endParaRPr lang="en-CA" sz="2400" dirty="0"/>
          </a:p>
          <a:p>
            <a:pPr marL="285750" indent="-285750">
              <a:buFontTx/>
              <a:buChar char="-"/>
            </a:pPr>
            <a:r>
              <a:rPr lang="en-CA" sz="2400" dirty="0"/>
              <a:t>Community project, lead by Microsoft engineers from across the globe;</a:t>
            </a:r>
          </a:p>
        </p:txBody>
      </p:sp>
      <p:pic>
        <p:nvPicPr>
          <p:cNvPr id="4" name="Picture 3">
            <a:extLst>
              <a:ext uri="{FF2B5EF4-FFF2-40B4-BE49-F238E27FC236}">
                <a16:creationId xmlns:a16="http://schemas.microsoft.com/office/drawing/2014/main" id="{8724FA0C-7837-4437-8B3A-43F196904245}"/>
              </a:ext>
            </a:extLst>
          </p:cNvPr>
          <p:cNvPicPr>
            <a:picLocks noChangeAspect="1"/>
          </p:cNvPicPr>
          <p:nvPr/>
        </p:nvPicPr>
        <p:blipFill>
          <a:blip r:embed="rId2"/>
          <a:stretch>
            <a:fillRect/>
          </a:stretch>
        </p:blipFill>
        <p:spPr>
          <a:xfrm>
            <a:off x="4361279" y="3961850"/>
            <a:ext cx="3690983" cy="2460655"/>
          </a:xfrm>
          <a:prstGeom prst="rect">
            <a:avLst/>
          </a:prstGeom>
        </p:spPr>
      </p:pic>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3">
                  <a:extLst>
                    <a:ext uri="{A12FA001-AC4F-418D-AE19-62706E023703}">
                      <ahyp:hlinkClr xmlns:ahyp="http://schemas.microsoft.com/office/drawing/2018/hyperlinkcolor" val="tx"/>
                    </a:ext>
                  </a:extLst>
                </a:hlinkClick>
              </a:rPr>
              <a:t>Aka.ms/</a:t>
            </a:r>
            <a:r>
              <a:rPr lang="en-CA" sz="3200" dirty="0" err="1">
                <a:solidFill>
                  <a:schemeClr val="accent1">
                    <a:lumMod val="75000"/>
                  </a:schemeClr>
                </a:solidFill>
                <a:hlinkClick r:id="rId3">
                  <a:extLst>
                    <a:ext uri="{A12FA001-AC4F-418D-AE19-62706E023703}">
                      <ahyp:hlinkClr xmlns:ahyp="http://schemas.microsoft.com/office/drawing/2018/hyperlinkcolor" val="tx"/>
                    </a:ext>
                  </a:extLst>
                </a:hlinkClick>
              </a:rPr>
              <a:t>SharePointDSC</a:t>
            </a:r>
            <a:endParaRPr lang="en-CA" sz="3200" dirty="0">
              <a:solidFill>
                <a:schemeClr val="accent1">
                  <a:lumMod val="75000"/>
                </a:schemeClr>
              </a:solidFill>
            </a:endParaRPr>
          </a:p>
        </p:txBody>
      </p:sp>
    </p:spTree>
    <p:extLst>
      <p:ext uri="{BB962C8B-B14F-4D97-AF65-F5344CB8AC3E}">
        <p14:creationId xmlns:p14="http://schemas.microsoft.com/office/powerpoint/2010/main" val="220115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dirty="0"/>
              <a:t>Supports automation of all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dirty="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dirty="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dirty="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Alpha version at this time. Anticipated release around SPCNA in May;</a:t>
            </a:r>
          </a:p>
        </p:txBody>
      </p:sp>
    </p:spTree>
    <p:extLst>
      <p:ext uri="{BB962C8B-B14F-4D97-AF65-F5344CB8AC3E}">
        <p14:creationId xmlns:p14="http://schemas.microsoft.com/office/powerpoint/2010/main" val="159608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2"/>
          <a:stretch>
            <a:fillRect/>
          </a:stretch>
        </p:blipFill>
        <p:spPr>
          <a:xfrm>
            <a:off x="11465946" y="6175150"/>
            <a:ext cx="606029" cy="606029"/>
          </a:xfrm>
          <a:prstGeom prst="rect">
            <a:avLst/>
          </a:prstGeom>
        </p:spPr>
      </p:pic>
      <p:sp>
        <p:nvSpPr>
          <p:cNvPr id="3" name="Rectangle 2">
            <a:extLst>
              <a:ext uri="{FF2B5EF4-FFF2-40B4-BE49-F238E27FC236}">
                <a16:creationId xmlns:a16="http://schemas.microsoft.com/office/drawing/2014/main" id="{5C89FD32-C4D3-4159-817C-5E910C4D6F93}"/>
              </a:ext>
            </a:extLst>
          </p:cNvPr>
          <p:cNvSpPr/>
          <p:nvPr/>
        </p:nvSpPr>
        <p:spPr>
          <a:xfrm>
            <a:off x="4554247" y="3549525"/>
            <a:ext cx="11237332" cy="3231654"/>
          </a:xfrm>
          <a:prstGeom prst="rect">
            <a:avLst/>
          </a:prstGeom>
        </p:spPr>
        <p:txBody>
          <a:bodyPr wrap="square">
            <a:spAutoFit/>
          </a:bodyPr>
          <a:lstStyle/>
          <a:p>
            <a:r>
              <a:rPr lang="en-CA" sz="1200" dirty="0"/>
              <a:t> </a:t>
            </a:r>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#region Teams</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TeamsTeam</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CollabSummit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DisplayName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"Collab Summit"</a:t>
            </a:r>
            <a:endParaRPr lang="en-CA"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Description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"This is me demoing the Teams Resource"</a:t>
            </a:r>
            <a:endParaRPr lang="en-US"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TeamsChannel</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DSCChannel</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TeamName</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"Collab 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DisplayName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"DSC Discussions"</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a:t>
            </a:r>
            <a:r>
              <a:rPr lang="en-CA" sz="1200" dirty="0" err="1">
                <a:solidFill>
                  <a:srgbClr val="006400"/>
                </a:solidFill>
                <a:latin typeface="Lucida Console" panose="020B0609040504020204" pitchFamily="49" charset="0"/>
              </a:rPr>
              <a:t>endregion</a:t>
            </a:r>
            <a:r>
              <a:rPr lang="en-CA" sz="1200" dirty="0">
                <a:solidFill>
                  <a:srgbClr val="006400"/>
                </a:solidFill>
                <a:latin typeface="Lucida Console" panose="020B0609040504020204" pitchFamily="49" charset="0"/>
              </a:rPr>
              <a:t> </a:t>
            </a:r>
          </a:p>
        </p:txBody>
      </p:sp>
      <p:sp>
        <p:nvSpPr>
          <p:cNvPr id="4" name="Rectangle 3">
            <a:extLst>
              <a:ext uri="{FF2B5EF4-FFF2-40B4-BE49-F238E27FC236}">
                <a16:creationId xmlns:a16="http://schemas.microsoft.com/office/drawing/2014/main" id="{13F49D1A-E30A-46FD-A156-4BD2B8DDEE67}"/>
              </a:ext>
            </a:extLst>
          </p:cNvPr>
          <p:cNvSpPr/>
          <p:nvPr/>
        </p:nvSpPr>
        <p:spPr>
          <a:xfrm>
            <a:off x="-443778" y="1832222"/>
            <a:ext cx="9398263" cy="2308324"/>
          </a:xfrm>
          <a:prstGeom prst="rect">
            <a:avLst/>
          </a:prstGeom>
        </p:spPr>
        <p:txBody>
          <a:bodyPr wrap="square">
            <a:spAutoFit/>
          </a:bodyPr>
          <a:lstStyle/>
          <a:p>
            <a:r>
              <a:rPr lang="en-CA" sz="1200" dirty="0">
                <a:solidFill>
                  <a:srgbClr val="006400"/>
                </a:solidFill>
                <a:latin typeface="Lucida Console" panose="020B0609040504020204" pitchFamily="49" charset="0"/>
              </a:rPr>
              <a:t>        #region SharePoint Online</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SPOSite</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CollabSummit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Url</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"https://office365dsc.sharepoint.com/sites/</a:t>
            </a:r>
            <a:r>
              <a:rPr lang="en-CA" sz="1200" dirty="0" err="1">
                <a:solidFill>
                  <a:srgbClr val="8B0000"/>
                </a:solidFill>
                <a:latin typeface="Lucida Console" panose="020B0609040504020204" pitchFamily="49" charset="0"/>
              </a:rPr>
              <a:t>CollabSummit</a:t>
            </a:r>
            <a:r>
              <a:rPr lang="en-CA" sz="1200" dirty="0">
                <a:solidFill>
                  <a:srgbClr val="8B0000"/>
                </a:solidFill>
                <a:latin typeface="Lucida Console" panose="020B0609040504020204" pitchFamily="49" charset="0"/>
              </a:rPr>
              <a: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Title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a:t>
            </a:r>
            <a:r>
              <a:rPr lang="en-CA" sz="1200" dirty="0" err="1">
                <a:solidFill>
                  <a:srgbClr val="8B0000"/>
                </a:solidFill>
                <a:latin typeface="Lucida Console" panose="020B0609040504020204" pitchFamily="49" charset="0"/>
              </a:rPr>
              <a:t>CollaborationSummit</a:t>
            </a:r>
            <a:r>
              <a:rPr lang="en-CA" sz="1200" dirty="0">
                <a:solidFill>
                  <a:srgbClr val="8B0000"/>
                </a:solidFill>
                <a:latin typeface="Lucida Console" panose="020B0609040504020204" pitchFamily="49" charset="0"/>
              </a:rPr>
              <a:t>"</a:t>
            </a:r>
            <a:endParaRPr lang="en-CA"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Owner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"admin@Office365DSC.onmicrosoft.com"</a:t>
            </a:r>
            <a:endParaRPr lang="en-US"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StorageQuota</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00080"/>
                </a:solidFill>
                <a:latin typeface="Lucida Console" panose="020B0609040504020204" pitchFamily="49" charset="0"/>
              </a:rPr>
              <a:t>100</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CentralAdminUrl</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"https://office365dsc-admin.sharepoint.com"</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a:t>
            </a:r>
            <a:r>
              <a:rPr lang="en-CA" sz="1200" dirty="0" err="1">
                <a:solidFill>
                  <a:srgbClr val="006400"/>
                </a:solidFill>
                <a:latin typeface="Lucida Console" panose="020B0609040504020204" pitchFamily="49" charset="0"/>
              </a:rPr>
              <a:t>endregion</a:t>
            </a:r>
            <a:endParaRPr lang="en-CA" sz="12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366238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Office365DSC</a:t>
            </a:r>
          </a:p>
        </p:txBody>
      </p:sp>
    </p:spTree>
    <p:extLst>
      <p:ext uri="{BB962C8B-B14F-4D97-AF65-F5344CB8AC3E}">
        <p14:creationId xmlns:p14="http://schemas.microsoft.com/office/powerpoint/2010/main" val="3500563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2" y="3029957"/>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Azure Resource Manager</a:t>
            </a:r>
          </a:p>
        </p:txBody>
      </p:sp>
    </p:spTree>
    <p:extLst>
      <p:ext uri="{BB962C8B-B14F-4D97-AF65-F5344CB8AC3E}">
        <p14:creationId xmlns:p14="http://schemas.microsoft.com/office/powerpoint/2010/main" val="2503227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solidFill>
                  <a:schemeClr val="bg1"/>
                </a:solidFill>
              </a:rPr>
              <a:t>Overview of Azure Resource Manager (ARM)</a:t>
            </a:r>
          </a:p>
        </p:txBody>
      </p:sp>
      <p:sp>
        <p:nvSpPr>
          <p:cNvPr id="5" name="Content Placeholder 3"/>
          <p:cNvSpPr>
            <a:spLocks noGrp="1"/>
          </p:cNvSpPr>
          <p:nvPr>
            <p:ph idx="1"/>
          </p:nvPr>
        </p:nvSpPr>
        <p:spPr>
          <a:xfrm>
            <a:off x="4531890" y="2133655"/>
            <a:ext cx="7049193" cy="4256532"/>
          </a:xfrm>
        </p:spPr>
        <p:txBody>
          <a:bodyPr anchor="ctr">
            <a:normAutofit/>
          </a:bodyPr>
          <a:lstStyle/>
          <a:p>
            <a:r>
              <a:rPr lang="en-US" sz="2000" dirty="0">
                <a:solidFill>
                  <a:srgbClr val="000000"/>
                </a:solidFill>
              </a:rPr>
              <a:t>.JSON file that defines the components of our VMs;</a:t>
            </a:r>
          </a:p>
          <a:p>
            <a:endParaRPr lang="en-US" sz="2000" dirty="0">
              <a:solidFill>
                <a:srgbClr val="000000"/>
              </a:solidFill>
            </a:endParaRPr>
          </a:p>
          <a:p>
            <a:r>
              <a:rPr lang="en-US" sz="2000" dirty="0">
                <a:solidFill>
                  <a:srgbClr val="000000"/>
                </a:solidFill>
              </a:rPr>
              <a:t>Used to automate the deployment of our SharePoint Farm VMs in Azure;</a:t>
            </a:r>
          </a:p>
          <a:p>
            <a:endParaRPr lang="en-US" sz="2000" dirty="0">
              <a:solidFill>
                <a:srgbClr val="000000"/>
              </a:solidFill>
            </a:endParaRPr>
          </a:p>
          <a:p>
            <a:r>
              <a:rPr lang="en-US" sz="2000" dirty="0">
                <a:solidFill>
                  <a:srgbClr val="000000"/>
                </a:solidFill>
              </a:rPr>
              <a:t>Can obtain .JSON file from the VM creation wizard in the Azure Portal;</a:t>
            </a:r>
          </a:p>
          <a:p>
            <a:endParaRPr lang="en-US" sz="2000" dirty="0">
              <a:solidFill>
                <a:srgbClr val="000000"/>
              </a:solidFill>
            </a:endParaRPr>
          </a:p>
        </p:txBody>
      </p:sp>
      <p:pic>
        <p:nvPicPr>
          <p:cNvPr id="4" name="Picture 3">
            <a:extLst>
              <a:ext uri="{FF2B5EF4-FFF2-40B4-BE49-F238E27FC236}">
                <a16:creationId xmlns:a16="http://schemas.microsoft.com/office/drawing/2014/main" id="{42D22D56-A39F-45DB-A445-C33EC38A5A0C}"/>
              </a:ext>
            </a:extLst>
          </p:cNvPr>
          <p:cNvPicPr>
            <a:picLocks noChangeAspect="1"/>
          </p:cNvPicPr>
          <p:nvPr/>
        </p:nvPicPr>
        <p:blipFill>
          <a:blip r:embed="rId3"/>
          <a:stretch>
            <a:fillRect/>
          </a:stretch>
        </p:blipFill>
        <p:spPr>
          <a:xfrm>
            <a:off x="473684" y="2474304"/>
            <a:ext cx="3661831" cy="2932382"/>
          </a:xfrm>
          <a:prstGeom prst="rect">
            <a:avLst/>
          </a:prstGeom>
        </p:spPr>
      </p:pic>
    </p:spTree>
    <p:extLst>
      <p:ext uri="{BB962C8B-B14F-4D97-AF65-F5344CB8AC3E}">
        <p14:creationId xmlns:p14="http://schemas.microsoft.com/office/powerpoint/2010/main" val="3114149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a:solidFill>
                  <a:srgbClr val="FFFFFF"/>
                </a:solidFill>
              </a:rPr>
              <a:t>ARM Templates</a:t>
            </a:r>
          </a:p>
        </p:txBody>
      </p:sp>
      <p:sp>
        <p:nvSpPr>
          <p:cNvPr id="5" name="Content Placeholder 3"/>
          <p:cNvSpPr>
            <a:spLocks noGrp="1"/>
          </p:cNvSpPr>
          <p:nvPr>
            <p:ph idx="1"/>
          </p:nvPr>
        </p:nvSpPr>
        <p:spPr/>
        <p:txBody>
          <a:bodyPr>
            <a:normAutofit/>
          </a:bodyPr>
          <a:lstStyle/>
          <a:p>
            <a:r>
              <a:rPr lang="en-US" sz="2000" dirty="0">
                <a:solidFill>
                  <a:srgbClr val="000000"/>
                </a:solidFill>
                <a:hlinkClick r:id="rId3"/>
              </a:rPr>
              <a:t>Editor</a:t>
            </a:r>
            <a:r>
              <a:rPr lang="en-US" sz="2000" dirty="0">
                <a:solidFill>
                  <a:srgbClr val="000000"/>
                </a:solidFill>
              </a:rPr>
              <a:t> available in VS Code;</a:t>
            </a:r>
          </a:p>
          <a:p>
            <a:endParaRPr lang="en-US" sz="2000" dirty="0">
              <a:solidFill>
                <a:srgbClr val="000000"/>
              </a:solidFill>
            </a:endParaRPr>
          </a:p>
          <a:p>
            <a:r>
              <a:rPr lang="en-US" sz="2000" dirty="0">
                <a:solidFill>
                  <a:srgbClr val="000000"/>
                </a:solidFill>
              </a:rPr>
              <a:t>Azure exposes an endpoint to allow One-Click Deployments;</a:t>
            </a:r>
          </a:p>
          <a:p>
            <a:endParaRPr lang="en-US" sz="2000" dirty="0">
              <a:solidFill>
                <a:srgbClr val="000000"/>
              </a:solidFill>
            </a:endParaRPr>
          </a:p>
          <a:p>
            <a:r>
              <a:rPr lang="en-US" sz="2000" dirty="0">
                <a:solidFill>
                  <a:srgbClr val="000000"/>
                </a:solidFill>
              </a:rPr>
              <a:t>Ability to use </a:t>
            </a:r>
            <a:r>
              <a:rPr lang="en-US" sz="2000" dirty="0" err="1">
                <a:solidFill>
                  <a:srgbClr val="000000"/>
                </a:solidFill>
              </a:rPr>
              <a:t>ARMViz</a:t>
            </a:r>
            <a:r>
              <a:rPr lang="en-US" sz="2000" dirty="0">
                <a:solidFill>
                  <a:srgbClr val="000000"/>
                </a:solidFill>
              </a:rPr>
              <a:t> to visualize the components of the template;</a:t>
            </a:r>
          </a:p>
        </p:txBody>
      </p:sp>
      <p:pic>
        <p:nvPicPr>
          <p:cNvPr id="7" name="Picture 6">
            <a:hlinkClick r:id="rId4"/>
            <a:extLst>
              <a:ext uri="{FF2B5EF4-FFF2-40B4-BE49-F238E27FC236}">
                <a16:creationId xmlns:a16="http://schemas.microsoft.com/office/drawing/2014/main" id="{CC6196DB-EDBC-4728-952B-BA1748260572}"/>
              </a:ext>
            </a:extLst>
          </p:cNvPr>
          <p:cNvPicPr>
            <a:picLocks noChangeAspect="1"/>
          </p:cNvPicPr>
          <p:nvPr/>
        </p:nvPicPr>
        <p:blipFill>
          <a:blip r:embed="rId5"/>
          <a:stretch>
            <a:fillRect/>
          </a:stretch>
        </p:blipFill>
        <p:spPr>
          <a:xfrm>
            <a:off x="7682299" y="2645764"/>
            <a:ext cx="2044444" cy="431746"/>
          </a:xfrm>
          <a:prstGeom prst="rect">
            <a:avLst/>
          </a:prstGeom>
        </p:spPr>
      </p:pic>
      <p:pic>
        <p:nvPicPr>
          <p:cNvPr id="9" name="Picture 8">
            <a:hlinkClick r:id="rId6"/>
            <a:extLst>
              <a:ext uri="{FF2B5EF4-FFF2-40B4-BE49-F238E27FC236}">
                <a16:creationId xmlns:a16="http://schemas.microsoft.com/office/drawing/2014/main" id="{9BCA1E15-87B8-4876-9083-C9A0211C5C21}"/>
              </a:ext>
            </a:extLst>
          </p:cNvPr>
          <p:cNvPicPr>
            <a:picLocks noChangeAspect="1"/>
          </p:cNvPicPr>
          <p:nvPr/>
        </p:nvPicPr>
        <p:blipFill>
          <a:blip r:embed="rId7"/>
          <a:stretch>
            <a:fillRect/>
          </a:stretch>
        </p:blipFill>
        <p:spPr>
          <a:xfrm>
            <a:off x="8315579" y="3507828"/>
            <a:ext cx="1856871" cy="392134"/>
          </a:xfrm>
          <a:prstGeom prst="rect">
            <a:avLst/>
          </a:prstGeom>
        </p:spPr>
      </p:pic>
    </p:spTree>
    <p:extLst>
      <p:ext uri="{BB962C8B-B14F-4D97-AF65-F5344CB8AC3E}">
        <p14:creationId xmlns:p14="http://schemas.microsoft.com/office/powerpoint/2010/main" val="369018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Proof-of-Concept - Goals</a:t>
            </a: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Configuration as code in Azure </a:t>
            </a:r>
            <a:r>
              <a:rPr lang="en-US" sz="2400" dirty="0" err="1">
                <a:solidFill>
                  <a:srgbClr val="000000"/>
                </a:solidFill>
              </a:rPr>
              <a:t>DevOPS</a:t>
            </a:r>
            <a:r>
              <a:rPr lang="en-US" sz="2400" dirty="0">
                <a:solidFill>
                  <a:srgbClr val="000000"/>
                </a:solidFill>
              </a:rPr>
              <a: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Continuous Integration and Deployment of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Promote changes from Dev all the way up to prod;</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Keep environments (tenants) in Sync;</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Setting the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dirty="0">
                <a:solidFill>
                  <a:srgbClr val="000000"/>
                </a:solidFill>
                <a:latin typeface="+mn-lt"/>
                <a:cs typeface="+mn-cs"/>
              </a:rPr>
              <a:t>Focus is on 2019 On-Prem deployed to Azure (but applicable to 2013 &amp; 2016);</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Some prior knowledge of PowerShell Desired State Configuration (DSC) will help;</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Session will use “hosted” Azure </a:t>
            </a:r>
            <a:r>
              <a:rPr lang="en-US" sz="2000" dirty="0" err="1">
                <a:solidFill>
                  <a:srgbClr val="000000"/>
                </a:solidFill>
                <a:latin typeface="+mn-lt"/>
                <a:cs typeface="+mn-cs"/>
              </a:rPr>
              <a:t>DevOPS</a:t>
            </a:r>
            <a:r>
              <a:rPr lang="en-US" sz="2000" dirty="0">
                <a:solidFill>
                  <a:srgbClr val="000000"/>
                </a:solidFill>
                <a:latin typeface="+mn-lt"/>
                <a:cs typeface="+mn-cs"/>
              </a:rPr>
              <a:t>, but works the same for on-premises;</a:t>
            </a:r>
          </a:p>
          <a:p>
            <a:pPr indent="-228600" defTabSz="914400">
              <a:lnSpc>
                <a:spcPct val="90000"/>
              </a:lnSpc>
              <a:buFont typeface="Arial" panose="020B0604020202020204" pitchFamily="34" charset="0"/>
              <a:buChar char="•"/>
            </a:pPr>
            <a:endParaRPr lang="en-US" dirty="0">
              <a:solidFill>
                <a:srgbClr val="000000"/>
              </a:solidFill>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Not a Deep-Dive; Overview of what DSC for SharePoint is and what scenarios it solves for </a:t>
            </a:r>
            <a:r>
              <a:rPr lang="en-US" sz="2000" dirty="0" err="1">
                <a:solidFill>
                  <a:srgbClr val="000000"/>
                </a:solidFill>
                <a:latin typeface="+mn-lt"/>
                <a:cs typeface="+mn-cs"/>
              </a:rPr>
              <a:t>DevOPS</a:t>
            </a:r>
            <a:r>
              <a:rPr lang="en-US" sz="2000" dirty="0">
                <a:solidFill>
                  <a:srgbClr val="000000"/>
                </a:solidFill>
                <a:latin typeface="+mn-lt"/>
                <a:cs typeface="+mn-cs"/>
              </a:rPr>
              <a:t>;</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Scenario – Dev Environment</a:t>
            </a:r>
          </a:p>
        </p:txBody>
      </p:sp>
      <p:grpSp>
        <p:nvGrpSpPr>
          <p:cNvPr id="11" name="Group 10">
            <a:extLst>
              <a:ext uri="{FF2B5EF4-FFF2-40B4-BE49-F238E27FC236}">
                <a16:creationId xmlns:a16="http://schemas.microsoft.com/office/drawing/2014/main" id="{97E57828-155B-443E-8892-0A458231B895}"/>
              </a:ext>
            </a:extLst>
          </p:cNvPr>
          <p:cNvGrpSpPr/>
          <p:nvPr/>
        </p:nvGrpSpPr>
        <p:grpSpPr>
          <a:xfrm>
            <a:off x="794185" y="2404802"/>
            <a:ext cx="1662546" cy="2224792"/>
            <a:chOff x="437804" y="2902527"/>
            <a:chExt cx="1662546" cy="2393711"/>
          </a:xfrm>
        </p:grpSpPr>
        <p:pic>
          <p:nvPicPr>
            <p:cNvPr id="8" name="Picture 7">
              <a:extLst>
                <a:ext uri="{FF2B5EF4-FFF2-40B4-BE49-F238E27FC236}">
                  <a16:creationId xmlns:a16="http://schemas.microsoft.com/office/drawing/2014/main" id="{237B14F1-4146-4B8F-8EF4-DC4CF9A538D2}"/>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0" name="TextBox 9">
              <a:extLst>
                <a:ext uri="{FF2B5EF4-FFF2-40B4-BE49-F238E27FC236}">
                  <a16:creationId xmlns:a16="http://schemas.microsoft.com/office/drawing/2014/main" id="{7A787054-BC5E-4810-A09D-934374BEB19B}"/>
                </a:ext>
              </a:extLst>
            </p:cNvPr>
            <p:cNvSpPr txBox="1"/>
            <p:nvPr/>
          </p:nvSpPr>
          <p:spPr>
            <a:xfrm>
              <a:off x="437804" y="4649907"/>
              <a:ext cx="1551709"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Domain Controller</a:t>
              </a:r>
            </a:p>
            <a:p>
              <a:pPr algn="ctr"/>
              <a:r>
                <a:rPr lang="en-US" sz="1400" dirty="0">
                  <a:gradFill>
                    <a:gsLst>
                      <a:gs pos="2917">
                        <a:schemeClr val="tx1"/>
                      </a:gs>
                      <a:gs pos="30000">
                        <a:schemeClr val="tx1"/>
                      </a:gs>
                    </a:gsLst>
                    <a:lin ang="5400000" scaled="0"/>
                  </a:gradFill>
                </a:rPr>
                <a:t>(contoso.com)</a:t>
              </a:r>
            </a:p>
          </p:txBody>
        </p:sp>
      </p:grpSp>
      <p:grpSp>
        <p:nvGrpSpPr>
          <p:cNvPr id="14" name="Group 13">
            <a:extLst>
              <a:ext uri="{FF2B5EF4-FFF2-40B4-BE49-F238E27FC236}">
                <a16:creationId xmlns:a16="http://schemas.microsoft.com/office/drawing/2014/main" id="{44F3F0EC-87F1-492D-8DB8-E0FC6532D082}"/>
              </a:ext>
            </a:extLst>
          </p:cNvPr>
          <p:cNvGrpSpPr/>
          <p:nvPr/>
        </p:nvGrpSpPr>
        <p:grpSpPr>
          <a:xfrm>
            <a:off x="3506906" y="3406940"/>
            <a:ext cx="1449611" cy="1775030"/>
            <a:chOff x="437804" y="2902527"/>
            <a:chExt cx="1662546" cy="1962824"/>
          </a:xfrm>
        </p:grpSpPr>
        <p:pic>
          <p:nvPicPr>
            <p:cNvPr id="15" name="Picture 14">
              <a:extLst>
                <a:ext uri="{FF2B5EF4-FFF2-40B4-BE49-F238E27FC236}">
                  <a16:creationId xmlns:a16="http://schemas.microsoft.com/office/drawing/2014/main" id="{53BF2141-6ECE-47E6-AD9D-5262DC7023D0}"/>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6" name="TextBox 15">
              <a:extLst>
                <a:ext uri="{FF2B5EF4-FFF2-40B4-BE49-F238E27FC236}">
                  <a16:creationId xmlns:a16="http://schemas.microsoft.com/office/drawing/2014/main" id="{4039C3C7-8408-4615-A029-CFB3579B9AAA}"/>
                </a:ext>
              </a:extLst>
            </p:cNvPr>
            <p:cNvSpPr txBox="1"/>
            <p:nvPr/>
          </p:nvSpPr>
          <p:spPr>
            <a:xfrm>
              <a:off x="437804" y="4649907"/>
              <a:ext cx="1551709" cy="215444"/>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SQL 2017</a:t>
              </a:r>
              <a:endParaRPr lang="en-US" sz="1400" dirty="0">
                <a:gradFill>
                  <a:gsLst>
                    <a:gs pos="2917">
                      <a:schemeClr val="tx1"/>
                    </a:gs>
                    <a:gs pos="30000">
                      <a:schemeClr val="tx1"/>
                    </a:gs>
                  </a:gsLst>
                  <a:lin ang="5400000" scaled="0"/>
                </a:gradFill>
              </a:endParaRPr>
            </a:p>
          </p:txBody>
        </p:sp>
      </p:grpSp>
      <p:grpSp>
        <p:nvGrpSpPr>
          <p:cNvPr id="17" name="Group 16">
            <a:extLst>
              <a:ext uri="{FF2B5EF4-FFF2-40B4-BE49-F238E27FC236}">
                <a16:creationId xmlns:a16="http://schemas.microsoft.com/office/drawing/2014/main" id="{7F95F01D-494C-4D4C-BAB4-AC6AFF1405BF}"/>
              </a:ext>
            </a:extLst>
          </p:cNvPr>
          <p:cNvGrpSpPr/>
          <p:nvPr/>
        </p:nvGrpSpPr>
        <p:grpSpPr>
          <a:xfrm>
            <a:off x="6576819" y="2322160"/>
            <a:ext cx="1607127" cy="1818643"/>
            <a:chOff x="437804" y="2902527"/>
            <a:chExt cx="1662546" cy="2178267"/>
          </a:xfrm>
        </p:grpSpPr>
        <p:pic>
          <p:nvPicPr>
            <p:cNvPr id="18" name="Picture 17">
              <a:extLst>
                <a:ext uri="{FF2B5EF4-FFF2-40B4-BE49-F238E27FC236}">
                  <a16:creationId xmlns:a16="http://schemas.microsoft.com/office/drawing/2014/main" id="{431C32DD-3017-4E20-AA61-ACAB1CB12F7B}"/>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9" name="TextBox 18">
              <a:extLst>
                <a:ext uri="{FF2B5EF4-FFF2-40B4-BE49-F238E27FC236}">
                  <a16:creationId xmlns:a16="http://schemas.microsoft.com/office/drawing/2014/main" id="{A29FE301-5BAB-4552-82C8-DC7F787FFA61}"/>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(Web Front-End)</a:t>
              </a:r>
            </a:p>
          </p:txBody>
        </p:sp>
      </p:grpSp>
      <p:grpSp>
        <p:nvGrpSpPr>
          <p:cNvPr id="20" name="Group 19">
            <a:extLst>
              <a:ext uri="{FF2B5EF4-FFF2-40B4-BE49-F238E27FC236}">
                <a16:creationId xmlns:a16="http://schemas.microsoft.com/office/drawing/2014/main" id="{9F46F4E7-9ADA-4FE6-8ABC-7F4AEDA711F3}"/>
              </a:ext>
            </a:extLst>
          </p:cNvPr>
          <p:cNvGrpSpPr/>
          <p:nvPr/>
        </p:nvGrpSpPr>
        <p:grpSpPr>
          <a:xfrm>
            <a:off x="8813837" y="3463211"/>
            <a:ext cx="1607127" cy="2005522"/>
            <a:chOff x="437804" y="2902527"/>
            <a:chExt cx="1662546" cy="2178267"/>
          </a:xfrm>
        </p:grpSpPr>
        <p:pic>
          <p:nvPicPr>
            <p:cNvPr id="21" name="Picture 20">
              <a:extLst>
                <a:ext uri="{FF2B5EF4-FFF2-40B4-BE49-F238E27FC236}">
                  <a16:creationId xmlns:a16="http://schemas.microsoft.com/office/drawing/2014/main" id="{E9C87A77-2007-4962-AEC2-81A9ABCB5485}"/>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2" name="TextBox 21">
              <a:extLst>
                <a:ext uri="{FF2B5EF4-FFF2-40B4-BE49-F238E27FC236}">
                  <a16:creationId xmlns:a16="http://schemas.microsoft.com/office/drawing/2014/main" id="{35EAA1B7-5E62-4F27-ACDB-5CE056B53A60}"/>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(Application)</a:t>
              </a:r>
            </a:p>
          </p:txBody>
        </p:sp>
      </p:grpSp>
      <p:grpSp>
        <p:nvGrpSpPr>
          <p:cNvPr id="23" name="Group 22">
            <a:extLst>
              <a:ext uri="{FF2B5EF4-FFF2-40B4-BE49-F238E27FC236}">
                <a16:creationId xmlns:a16="http://schemas.microsoft.com/office/drawing/2014/main" id="{C3BF88E8-02EC-468A-BBD7-6EF604F4543E}"/>
              </a:ext>
            </a:extLst>
          </p:cNvPr>
          <p:cNvGrpSpPr/>
          <p:nvPr/>
        </p:nvGrpSpPr>
        <p:grpSpPr>
          <a:xfrm>
            <a:off x="6628787" y="4420559"/>
            <a:ext cx="1607127" cy="1809344"/>
            <a:chOff x="437804" y="2902527"/>
            <a:chExt cx="1662546" cy="2178267"/>
          </a:xfrm>
        </p:grpSpPr>
        <p:pic>
          <p:nvPicPr>
            <p:cNvPr id="24" name="Picture 23">
              <a:extLst>
                <a:ext uri="{FF2B5EF4-FFF2-40B4-BE49-F238E27FC236}">
                  <a16:creationId xmlns:a16="http://schemas.microsoft.com/office/drawing/2014/main" id="{F5E201F2-8A3C-4711-9D94-E4987135361E}"/>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5" name="TextBox 24">
              <a:extLst>
                <a:ext uri="{FF2B5EF4-FFF2-40B4-BE49-F238E27FC236}">
                  <a16:creationId xmlns:a16="http://schemas.microsoft.com/office/drawing/2014/main" id="{35C3C834-B308-4F28-84DB-9C8A06369BDC}"/>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(Search)</a:t>
              </a:r>
            </a:p>
          </p:txBody>
        </p:sp>
      </p:grpSp>
      <p:sp>
        <p:nvSpPr>
          <p:cNvPr id="12" name="Rectangle: Rounded Corners 11">
            <a:extLst>
              <a:ext uri="{FF2B5EF4-FFF2-40B4-BE49-F238E27FC236}">
                <a16:creationId xmlns:a16="http://schemas.microsoft.com/office/drawing/2014/main" id="{CBE49CCB-82E2-4FCE-A45B-134E89FA310A}"/>
              </a:ext>
            </a:extLst>
          </p:cNvPr>
          <p:cNvSpPr/>
          <p:nvPr/>
        </p:nvSpPr>
        <p:spPr bwMode="auto">
          <a:xfrm>
            <a:off x="3222510" y="2170543"/>
            <a:ext cx="8209835" cy="4176377"/>
          </a:xfrm>
          <a:prstGeom prst="round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Left-Up 12">
            <a:extLst>
              <a:ext uri="{FF2B5EF4-FFF2-40B4-BE49-F238E27FC236}">
                <a16:creationId xmlns:a16="http://schemas.microsoft.com/office/drawing/2014/main" id="{9F81759D-D886-4450-BC89-4F3CD0B6D1ED}"/>
              </a:ext>
            </a:extLst>
          </p:cNvPr>
          <p:cNvSpPr/>
          <p:nvPr/>
        </p:nvSpPr>
        <p:spPr bwMode="auto">
          <a:xfrm rot="5400000">
            <a:off x="2131135" y="3717678"/>
            <a:ext cx="961292" cy="846250"/>
          </a:xfrm>
          <a:prstGeom prst="lef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Left-Right 27">
            <a:extLst>
              <a:ext uri="{FF2B5EF4-FFF2-40B4-BE49-F238E27FC236}">
                <a16:creationId xmlns:a16="http://schemas.microsoft.com/office/drawing/2014/main" id="{4F4682A2-D298-4B80-B1F4-F4F685E7E49A}"/>
              </a:ext>
            </a:extLst>
          </p:cNvPr>
          <p:cNvSpPr/>
          <p:nvPr/>
        </p:nvSpPr>
        <p:spPr bwMode="auto">
          <a:xfrm rot="20113455">
            <a:off x="5210891" y="3293087"/>
            <a:ext cx="1357534"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Left-Right 30">
            <a:extLst>
              <a:ext uri="{FF2B5EF4-FFF2-40B4-BE49-F238E27FC236}">
                <a16:creationId xmlns:a16="http://schemas.microsoft.com/office/drawing/2014/main" id="{B1B66A74-A246-4E86-A897-C4AEF4912E26}"/>
              </a:ext>
            </a:extLst>
          </p:cNvPr>
          <p:cNvSpPr/>
          <p:nvPr/>
        </p:nvSpPr>
        <p:spPr bwMode="auto">
          <a:xfrm>
            <a:off x="5289383" y="4158680"/>
            <a:ext cx="343065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Left-Right 31">
            <a:extLst>
              <a:ext uri="{FF2B5EF4-FFF2-40B4-BE49-F238E27FC236}">
                <a16:creationId xmlns:a16="http://schemas.microsoft.com/office/drawing/2014/main" id="{35CF8316-1AC9-4558-BCD3-D0A6E7710DE5}"/>
              </a:ext>
            </a:extLst>
          </p:cNvPr>
          <p:cNvSpPr/>
          <p:nvPr/>
        </p:nvSpPr>
        <p:spPr bwMode="auto">
          <a:xfrm rot="1164722">
            <a:off x="5225129" y="4915173"/>
            <a:ext cx="130833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0312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p:txBody>
          <a:bodyPr/>
          <a:lstStyle/>
          <a:p>
            <a:r>
              <a:rPr lang="en-US" dirty="0"/>
              <a:t>Proof-of-Concept - Components</a:t>
            </a:r>
          </a:p>
        </p:txBody>
      </p:sp>
      <p:grpSp>
        <p:nvGrpSpPr>
          <p:cNvPr id="18" name="Group 17">
            <a:extLst>
              <a:ext uri="{FF2B5EF4-FFF2-40B4-BE49-F238E27FC236}">
                <a16:creationId xmlns:a16="http://schemas.microsoft.com/office/drawing/2014/main" id="{5943CBC6-AB9E-4D61-BB7C-895F4BB07191}"/>
              </a:ext>
            </a:extLst>
          </p:cNvPr>
          <p:cNvGrpSpPr/>
          <p:nvPr/>
        </p:nvGrpSpPr>
        <p:grpSpPr>
          <a:xfrm>
            <a:off x="180109" y="1934094"/>
            <a:ext cx="3521824" cy="1814946"/>
            <a:chOff x="180109" y="1934094"/>
            <a:chExt cx="3521824" cy="1814946"/>
          </a:xfrm>
        </p:grpSpPr>
        <p:pic>
          <p:nvPicPr>
            <p:cNvPr id="8" name="Picture 7">
              <a:extLst>
                <a:ext uri="{FF2B5EF4-FFF2-40B4-BE49-F238E27FC236}">
                  <a16:creationId xmlns:a16="http://schemas.microsoft.com/office/drawing/2014/main" id="{D07A5F35-FBAF-4E17-AC86-3EE756594B7A}"/>
                </a:ext>
              </a:extLst>
            </p:cNvPr>
            <p:cNvPicPr>
              <a:picLocks noChangeAspect="1"/>
            </p:cNvPicPr>
            <p:nvPr/>
          </p:nvPicPr>
          <p:blipFill>
            <a:blip r:embed="rId2"/>
            <a:stretch>
              <a:fillRect/>
            </a:stretch>
          </p:blipFill>
          <p:spPr>
            <a:xfrm>
              <a:off x="180109" y="2018609"/>
              <a:ext cx="1341118" cy="1341118"/>
            </a:xfrm>
            <a:prstGeom prst="rect">
              <a:avLst/>
            </a:prstGeom>
          </p:spPr>
        </p:pic>
        <p:pic>
          <p:nvPicPr>
            <p:cNvPr id="7" name="Picture 6">
              <a:extLst>
                <a:ext uri="{FF2B5EF4-FFF2-40B4-BE49-F238E27FC236}">
                  <a16:creationId xmlns:a16="http://schemas.microsoft.com/office/drawing/2014/main" id="{197F4A1E-B5B5-4A3D-BAB3-096D37799ABB}"/>
                </a:ext>
              </a:extLst>
            </p:cNvPr>
            <p:cNvPicPr>
              <a:picLocks noChangeAspect="1"/>
            </p:cNvPicPr>
            <p:nvPr/>
          </p:nvPicPr>
          <p:blipFill>
            <a:blip r:embed="rId2"/>
            <a:stretch>
              <a:fillRect/>
            </a:stretch>
          </p:blipFill>
          <p:spPr>
            <a:xfrm>
              <a:off x="2360815" y="2171008"/>
              <a:ext cx="1341118" cy="1341118"/>
            </a:xfrm>
            <a:prstGeom prst="rect">
              <a:avLst/>
            </a:prstGeom>
          </p:spPr>
        </p:pic>
        <p:pic>
          <p:nvPicPr>
            <p:cNvPr id="5" name="Picture 4">
              <a:extLst>
                <a:ext uri="{FF2B5EF4-FFF2-40B4-BE49-F238E27FC236}">
                  <a16:creationId xmlns:a16="http://schemas.microsoft.com/office/drawing/2014/main" id="{3706C6E2-2C3C-44E6-B56D-B760569E608C}"/>
                </a:ext>
              </a:extLst>
            </p:cNvPr>
            <p:cNvPicPr>
              <a:picLocks noChangeAspect="1"/>
            </p:cNvPicPr>
            <p:nvPr/>
          </p:nvPicPr>
          <p:blipFill>
            <a:blip r:embed="rId2"/>
            <a:stretch>
              <a:fillRect/>
            </a:stretch>
          </p:blipFill>
          <p:spPr>
            <a:xfrm>
              <a:off x="921327" y="1934094"/>
              <a:ext cx="1814946" cy="1814946"/>
            </a:xfrm>
            <a:prstGeom prst="rect">
              <a:avLst/>
            </a:prstGeom>
          </p:spPr>
        </p:pic>
      </p:grpSp>
      <p:sp>
        <p:nvSpPr>
          <p:cNvPr id="9" name="TextBox 8">
            <a:extLst>
              <a:ext uri="{FF2B5EF4-FFF2-40B4-BE49-F238E27FC236}">
                <a16:creationId xmlns:a16="http://schemas.microsoft.com/office/drawing/2014/main" id="{ED26517C-C2B9-4792-A0E2-A61225CDE037}"/>
              </a:ext>
            </a:extLst>
          </p:cNvPr>
          <p:cNvSpPr txBox="1"/>
          <p:nvPr/>
        </p:nvSpPr>
        <p:spPr>
          <a:xfrm>
            <a:off x="257502"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2019 Dev Farm</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ARM Templates</a:t>
            </a:r>
          </a:p>
        </p:txBody>
      </p:sp>
      <p:pic>
        <p:nvPicPr>
          <p:cNvPr id="11" name="Picture 10">
            <a:extLst>
              <a:ext uri="{FF2B5EF4-FFF2-40B4-BE49-F238E27FC236}">
                <a16:creationId xmlns:a16="http://schemas.microsoft.com/office/drawing/2014/main" id="{B29C8D48-93E1-4585-8949-A51D40B4B9DC}"/>
              </a:ext>
            </a:extLst>
          </p:cNvPr>
          <p:cNvPicPr>
            <a:picLocks noChangeAspect="1"/>
          </p:cNvPicPr>
          <p:nvPr/>
        </p:nvPicPr>
        <p:blipFill>
          <a:blip r:embed="rId3"/>
          <a:stretch>
            <a:fillRect/>
          </a:stretch>
        </p:blipFill>
        <p:spPr>
          <a:xfrm>
            <a:off x="5134249" y="1824158"/>
            <a:ext cx="2156254" cy="2156254"/>
          </a:xfrm>
          <a:prstGeom prst="rect">
            <a:avLst/>
          </a:prstGeom>
        </p:spPr>
      </p:pic>
      <p:sp>
        <p:nvSpPr>
          <p:cNvPr id="12" name="TextBox 11">
            <a:extLst>
              <a:ext uri="{FF2B5EF4-FFF2-40B4-BE49-F238E27FC236}">
                <a16:creationId xmlns:a16="http://schemas.microsoft.com/office/drawing/2014/main" id="{93071AFD-85C5-4309-B8F9-86F9C38B4247}"/>
              </a:ext>
            </a:extLst>
          </p:cNvPr>
          <p:cNvSpPr txBox="1"/>
          <p:nvPr/>
        </p:nvSpPr>
        <p:spPr>
          <a:xfrm>
            <a:off x="4463935"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t>
            </a:r>
            <a:r>
              <a:rPr lang="en-US" sz="2000" dirty="0" err="1">
                <a:gradFill>
                  <a:gsLst>
                    <a:gs pos="2917">
                      <a:schemeClr val="tx1"/>
                    </a:gs>
                    <a:gs pos="30000">
                      <a:schemeClr val="tx1"/>
                    </a:gs>
                  </a:gsLst>
                  <a:lin ang="5400000" scaled="0"/>
                </a:gradFill>
              </a:rPr>
              <a:t>DevOPS</a:t>
            </a:r>
            <a:endParaRPr lang="en-US" sz="2000" dirty="0">
              <a:gradFill>
                <a:gsLst>
                  <a:gs pos="2917">
                    <a:schemeClr val="tx1"/>
                  </a:gs>
                  <a:gs pos="30000">
                    <a:schemeClr val="tx1"/>
                  </a:gs>
                </a:gsLst>
                <a:lin ang="5400000" scaled="0"/>
              </a:gradFill>
            </a:endParaRPr>
          </a:p>
          <a:p>
            <a:pPr algn="ctr"/>
            <a:r>
              <a:rPr lang="en-US" sz="2000" b="1" dirty="0" err="1">
                <a:solidFill>
                  <a:schemeClr val="accent2">
                    <a:lumMod val="75000"/>
                    <a:lumOff val="25000"/>
                  </a:schemeClr>
                </a:solidFill>
              </a:rPr>
              <a:t>DevOPS</a:t>
            </a:r>
            <a:r>
              <a:rPr lang="en-US" sz="2000" b="1" dirty="0">
                <a:solidFill>
                  <a:schemeClr val="accent2">
                    <a:lumMod val="75000"/>
                    <a:lumOff val="25000"/>
                  </a:schemeClr>
                </a:solidFill>
              </a:rPr>
              <a:t> Repo &amp; Pipelines</a:t>
            </a:r>
          </a:p>
          <a:p>
            <a:pPr algn="ctr"/>
            <a:r>
              <a:rPr lang="en-US" sz="2000" dirty="0">
                <a:solidFill>
                  <a:schemeClr val="accent3">
                    <a:lumMod val="75000"/>
                  </a:schemeClr>
                </a:solidFill>
              </a:rPr>
              <a:t>Git Source Control*</a:t>
            </a:r>
          </a:p>
        </p:txBody>
      </p:sp>
      <p:sp>
        <p:nvSpPr>
          <p:cNvPr id="13" name="TextBox 12">
            <a:extLst>
              <a:ext uri="{FF2B5EF4-FFF2-40B4-BE49-F238E27FC236}">
                <a16:creationId xmlns:a16="http://schemas.microsoft.com/office/drawing/2014/main" id="{7550300A-C281-4F5C-9C2E-3D37C395A983}"/>
              </a:ext>
            </a:extLst>
          </p:cNvPr>
          <p:cNvSpPr txBox="1"/>
          <p:nvPr/>
        </p:nvSpPr>
        <p:spPr>
          <a:xfrm>
            <a:off x="376844" y="6445135"/>
            <a:ext cx="7176654" cy="276999"/>
          </a:xfrm>
          <a:prstGeom prst="rect">
            <a:avLst/>
          </a:prstGeom>
          <a:noFill/>
        </p:spPr>
        <p:txBody>
          <a:bodyPr wrap="square" lIns="0" tIns="0" rIns="0" bIns="0" rtlCol="0">
            <a:spAutoFit/>
          </a:bodyPr>
          <a:lstStyle/>
          <a:p>
            <a:pPr algn="l"/>
            <a:r>
              <a:rPr lang="en-US" sz="1800" i="1" dirty="0">
                <a:gradFill>
                  <a:gsLst>
                    <a:gs pos="2917">
                      <a:schemeClr val="tx1"/>
                    </a:gs>
                    <a:gs pos="30000">
                      <a:schemeClr val="tx1"/>
                    </a:gs>
                  </a:gsLst>
                  <a:lin ang="5400000" scaled="0"/>
                </a:gradFill>
              </a:rPr>
              <a:t>* Would work just fine with a TFS repo</a:t>
            </a:r>
          </a:p>
        </p:txBody>
      </p:sp>
      <p:pic>
        <p:nvPicPr>
          <p:cNvPr id="15" name="Picture 14">
            <a:extLst>
              <a:ext uri="{FF2B5EF4-FFF2-40B4-BE49-F238E27FC236}">
                <a16:creationId xmlns:a16="http://schemas.microsoft.com/office/drawing/2014/main" id="{5160E9FE-F1D9-4F15-BCE4-9CDE7BF983DF}"/>
              </a:ext>
            </a:extLst>
          </p:cNvPr>
          <p:cNvPicPr>
            <a:picLocks noChangeAspect="1"/>
          </p:cNvPicPr>
          <p:nvPr/>
        </p:nvPicPr>
        <p:blipFill>
          <a:blip r:embed="rId4"/>
          <a:stretch>
            <a:fillRect/>
          </a:stretch>
        </p:blipFill>
        <p:spPr>
          <a:xfrm>
            <a:off x="9077691" y="1535083"/>
            <a:ext cx="2317778" cy="2317778"/>
          </a:xfrm>
          <a:prstGeom prst="rect">
            <a:avLst/>
          </a:prstGeom>
        </p:spPr>
      </p:pic>
      <p:sp>
        <p:nvSpPr>
          <p:cNvPr id="16" name="TextBox 15">
            <a:extLst>
              <a:ext uri="{FF2B5EF4-FFF2-40B4-BE49-F238E27FC236}">
                <a16:creationId xmlns:a16="http://schemas.microsoft.com/office/drawing/2014/main" id="{0D902FCC-2ACF-40CF-8657-E50BF3977790}"/>
              </a:ext>
            </a:extLst>
          </p:cNvPr>
          <p:cNvSpPr txBox="1"/>
          <p:nvPr/>
        </p:nvSpPr>
        <p:spPr>
          <a:xfrm>
            <a:off x="8538013"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DSC Scripts</a:t>
            </a:r>
          </a:p>
        </p:txBody>
      </p:sp>
      <p:sp>
        <p:nvSpPr>
          <p:cNvPr id="3" name="TextBox 2">
            <a:extLst>
              <a:ext uri="{FF2B5EF4-FFF2-40B4-BE49-F238E27FC236}">
                <a16:creationId xmlns:a16="http://schemas.microsoft.com/office/drawing/2014/main" id="{18FA4CEC-43FC-4237-A60E-6983B18BFEB2}"/>
              </a:ext>
            </a:extLst>
          </p:cNvPr>
          <p:cNvSpPr txBox="1"/>
          <p:nvPr/>
        </p:nvSpPr>
        <p:spPr>
          <a:xfrm>
            <a:off x="4414579" y="5144591"/>
            <a:ext cx="9847385"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ARM is Infrastructure as code</a:t>
            </a:r>
          </a:p>
          <a:p>
            <a:pPr algn="l"/>
            <a:r>
              <a:rPr lang="en-US" sz="2000" b="1" dirty="0">
                <a:gradFill>
                  <a:gsLst>
                    <a:gs pos="2917">
                      <a:schemeClr val="tx1"/>
                    </a:gs>
                    <a:gs pos="30000">
                      <a:schemeClr val="tx1"/>
                    </a:gs>
                  </a:gsLst>
                  <a:lin ang="5400000" scaled="0"/>
                </a:gradFill>
              </a:rPr>
              <a:t>DSC is Configuration as code</a:t>
            </a:r>
          </a:p>
        </p:txBody>
      </p:sp>
    </p:spTree>
    <p:extLst>
      <p:ext uri="{BB962C8B-B14F-4D97-AF65-F5344CB8AC3E}">
        <p14:creationId xmlns:p14="http://schemas.microsoft.com/office/powerpoint/2010/main" val="258155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a:xfrm>
            <a:off x="311598" y="434351"/>
            <a:ext cx="11018520" cy="553998"/>
          </a:xfrm>
        </p:spPr>
        <p:txBody>
          <a:bodyPr/>
          <a:lstStyle/>
          <a:p>
            <a:r>
              <a:rPr lang="en-US" dirty="0"/>
              <a:t>Proof-of-Concept – Typical Scenario</a:t>
            </a:r>
          </a:p>
        </p:txBody>
      </p:sp>
      <p:grpSp>
        <p:nvGrpSpPr>
          <p:cNvPr id="10" name="Group 9">
            <a:extLst>
              <a:ext uri="{FF2B5EF4-FFF2-40B4-BE49-F238E27FC236}">
                <a16:creationId xmlns:a16="http://schemas.microsoft.com/office/drawing/2014/main" id="{6921C6B1-29A1-4B32-A0AF-C004F0989674}"/>
              </a:ext>
            </a:extLst>
          </p:cNvPr>
          <p:cNvGrpSpPr/>
          <p:nvPr/>
        </p:nvGrpSpPr>
        <p:grpSpPr>
          <a:xfrm>
            <a:off x="504496" y="1348047"/>
            <a:ext cx="1644869" cy="1251249"/>
            <a:chOff x="504496" y="1348047"/>
            <a:chExt cx="1644869" cy="1251249"/>
          </a:xfrm>
        </p:grpSpPr>
        <p:pic>
          <p:nvPicPr>
            <p:cNvPr id="4" name="Graphic 3" descr="Man">
              <a:extLst>
                <a:ext uri="{FF2B5EF4-FFF2-40B4-BE49-F238E27FC236}">
                  <a16:creationId xmlns:a16="http://schemas.microsoft.com/office/drawing/2014/main" id="{2D638DE7-A656-4DF5-A450-314557DB4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096" y="1348047"/>
              <a:ext cx="914400" cy="914400"/>
            </a:xfrm>
            <a:prstGeom prst="rect">
              <a:avLst/>
            </a:prstGeom>
          </p:spPr>
        </p:pic>
        <p:sp>
          <p:nvSpPr>
            <p:cNvPr id="6" name="TextBox 5">
              <a:extLst>
                <a:ext uri="{FF2B5EF4-FFF2-40B4-BE49-F238E27FC236}">
                  <a16:creationId xmlns:a16="http://schemas.microsoft.com/office/drawing/2014/main" id="{EC2F2AAA-2AC7-4605-9608-9C589BEDA321}"/>
                </a:ext>
              </a:extLst>
            </p:cNvPr>
            <p:cNvSpPr txBox="1"/>
            <p:nvPr/>
          </p:nvSpPr>
          <p:spPr>
            <a:xfrm>
              <a:off x="504496" y="2291519"/>
              <a:ext cx="16448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IT Admin</a:t>
              </a:r>
            </a:p>
          </p:txBody>
        </p:sp>
      </p:grpSp>
      <p:sp>
        <p:nvSpPr>
          <p:cNvPr id="18" name="Rectangle 17">
            <a:extLst>
              <a:ext uri="{FF2B5EF4-FFF2-40B4-BE49-F238E27FC236}">
                <a16:creationId xmlns:a16="http://schemas.microsoft.com/office/drawing/2014/main" id="{1F76FBE1-0EAA-4DCC-8381-E4BC4A35B2F6}"/>
              </a:ext>
            </a:extLst>
          </p:cNvPr>
          <p:cNvSpPr/>
          <p:nvPr/>
        </p:nvSpPr>
        <p:spPr bwMode="auto">
          <a:xfrm>
            <a:off x="7940566" y="0"/>
            <a:ext cx="425143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6F045C5-0822-4FDD-95AB-500CA24E6141}"/>
              </a:ext>
            </a:extLst>
          </p:cNvPr>
          <p:cNvSpPr txBox="1"/>
          <p:nvPr/>
        </p:nvSpPr>
        <p:spPr>
          <a:xfrm>
            <a:off x="8413531" y="3011269"/>
            <a:ext cx="3778469" cy="923330"/>
          </a:xfrm>
          <a:prstGeom prst="rect">
            <a:avLst/>
          </a:prstGeom>
          <a:noFill/>
        </p:spPr>
        <p:txBody>
          <a:bodyPr wrap="square" lIns="0" tIns="0" rIns="0" bIns="0" rtlCol="0">
            <a:spAutoFit/>
          </a:bodyPr>
          <a:lstStyle/>
          <a:p>
            <a:pPr algn="l"/>
            <a:r>
              <a:rPr lang="en-US" sz="2000" dirty="0">
                <a:solidFill>
                  <a:schemeClr val="bg1"/>
                </a:solidFill>
              </a:rPr>
              <a:t>IT Admin wants to add a new Search Content Source to the Environment.</a:t>
            </a:r>
          </a:p>
        </p:txBody>
      </p:sp>
      <p:grpSp>
        <p:nvGrpSpPr>
          <p:cNvPr id="24" name="Group 23">
            <a:extLst>
              <a:ext uri="{FF2B5EF4-FFF2-40B4-BE49-F238E27FC236}">
                <a16:creationId xmlns:a16="http://schemas.microsoft.com/office/drawing/2014/main" id="{D156361D-50FF-4B10-813E-A3DD0D426A27}"/>
              </a:ext>
            </a:extLst>
          </p:cNvPr>
          <p:cNvGrpSpPr/>
          <p:nvPr/>
        </p:nvGrpSpPr>
        <p:grpSpPr>
          <a:xfrm>
            <a:off x="8145517" y="424717"/>
            <a:ext cx="3983420" cy="3280181"/>
            <a:chOff x="8145517" y="424717"/>
            <a:chExt cx="3983420" cy="3280181"/>
          </a:xfrm>
        </p:grpSpPr>
        <p:sp>
          <p:nvSpPr>
            <p:cNvPr id="20" name="TextBox 19">
              <a:extLst>
                <a:ext uri="{FF2B5EF4-FFF2-40B4-BE49-F238E27FC236}">
                  <a16:creationId xmlns:a16="http://schemas.microsoft.com/office/drawing/2014/main" id="{CCA33639-AC3A-4A6E-8324-40CC1EAE79D2}"/>
                </a:ext>
              </a:extLst>
            </p:cNvPr>
            <p:cNvSpPr txBox="1"/>
            <p:nvPr/>
          </p:nvSpPr>
          <p:spPr>
            <a:xfrm>
              <a:off x="8350468" y="424717"/>
              <a:ext cx="3778469" cy="923330"/>
            </a:xfrm>
            <a:prstGeom prst="rect">
              <a:avLst/>
            </a:prstGeom>
            <a:noFill/>
          </p:spPr>
          <p:txBody>
            <a:bodyPr wrap="square" lIns="0" tIns="0" rIns="0" bIns="0" rtlCol="0">
              <a:spAutoFit/>
            </a:bodyPr>
            <a:lstStyle/>
            <a:p>
              <a:pPr algn="l"/>
              <a:r>
                <a:rPr lang="en-US" sz="2000" dirty="0">
                  <a:solidFill>
                    <a:schemeClr val="bg1"/>
                  </a:solidFill>
                </a:rPr>
                <a:t>IT Admin opens Visual Studio Code, adds a DSC block to define the new content source.</a:t>
              </a:r>
            </a:p>
          </p:txBody>
        </p:sp>
        <p:sp>
          <p:nvSpPr>
            <p:cNvPr id="21" name="Rectangle 20">
              <a:extLst>
                <a:ext uri="{FF2B5EF4-FFF2-40B4-BE49-F238E27FC236}">
                  <a16:creationId xmlns:a16="http://schemas.microsoft.com/office/drawing/2014/main" id="{403FB411-C337-41D0-A165-8DBF807359CE}"/>
                </a:ext>
              </a:extLst>
            </p:cNvPr>
            <p:cNvSpPr/>
            <p:nvPr/>
          </p:nvSpPr>
          <p:spPr bwMode="auto">
            <a:xfrm>
              <a:off x="8145517" y="1928650"/>
              <a:ext cx="3930869" cy="177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6363333-A4FA-4D6E-9432-8AFA9490BF8C}"/>
                </a:ext>
              </a:extLst>
            </p:cNvPr>
            <p:cNvPicPr>
              <a:picLocks noChangeAspect="1"/>
            </p:cNvPicPr>
            <p:nvPr/>
          </p:nvPicPr>
          <p:blipFill>
            <a:blip r:embed="rId4"/>
            <a:stretch>
              <a:fillRect/>
            </a:stretch>
          </p:blipFill>
          <p:spPr>
            <a:xfrm>
              <a:off x="8350468" y="2093554"/>
              <a:ext cx="3584029" cy="1432386"/>
            </a:xfrm>
            <a:prstGeom prst="rect">
              <a:avLst/>
            </a:prstGeom>
          </p:spPr>
        </p:pic>
      </p:grpSp>
      <p:grpSp>
        <p:nvGrpSpPr>
          <p:cNvPr id="27" name="Group 26">
            <a:extLst>
              <a:ext uri="{FF2B5EF4-FFF2-40B4-BE49-F238E27FC236}">
                <a16:creationId xmlns:a16="http://schemas.microsoft.com/office/drawing/2014/main" id="{591BE2DC-1471-44B8-8CC7-70BB9ABEE178}"/>
              </a:ext>
            </a:extLst>
          </p:cNvPr>
          <p:cNvGrpSpPr/>
          <p:nvPr/>
        </p:nvGrpSpPr>
        <p:grpSpPr>
          <a:xfrm>
            <a:off x="2974652" y="1215776"/>
            <a:ext cx="1292696" cy="1691296"/>
            <a:chOff x="2803019" y="1984480"/>
            <a:chExt cx="1292696" cy="1691296"/>
          </a:xfrm>
        </p:grpSpPr>
        <p:pic>
          <p:nvPicPr>
            <p:cNvPr id="25" name="Picture 24">
              <a:extLst>
                <a:ext uri="{FF2B5EF4-FFF2-40B4-BE49-F238E27FC236}">
                  <a16:creationId xmlns:a16="http://schemas.microsoft.com/office/drawing/2014/main" id="{A44655D5-F48D-4739-98F1-85100A220C40}"/>
                </a:ext>
              </a:extLst>
            </p:cNvPr>
            <p:cNvPicPr>
              <a:picLocks noChangeAspect="1"/>
            </p:cNvPicPr>
            <p:nvPr/>
          </p:nvPicPr>
          <p:blipFill>
            <a:blip r:embed="rId5"/>
            <a:stretch>
              <a:fillRect/>
            </a:stretch>
          </p:blipFill>
          <p:spPr>
            <a:xfrm>
              <a:off x="2866083" y="1984480"/>
              <a:ext cx="1229632" cy="1229632"/>
            </a:xfrm>
            <a:prstGeom prst="rect">
              <a:avLst/>
            </a:prstGeom>
          </p:spPr>
        </p:pic>
        <p:sp>
          <p:nvSpPr>
            <p:cNvPr id="26" name="TextBox 25">
              <a:extLst>
                <a:ext uri="{FF2B5EF4-FFF2-40B4-BE49-F238E27FC236}">
                  <a16:creationId xmlns:a16="http://schemas.microsoft.com/office/drawing/2014/main" id="{84E2FD88-893E-49AD-BD31-9B5E1EDDE791}"/>
                </a:ext>
              </a:extLst>
            </p:cNvPr>
            <p:cNvSpPr txBox="1"/>
            <p:nvPr/>
          </p:nvSpPr>
          <p:spPr>
            <a:xfrm>
              <a:off x="2803019" y="3060223"/>
              <a:ext cx="120485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a:t>
              </a:r>
              <a:r>
                <a:rPr lang="en-US" sz="2000" dirty="0" err="1">
                  <a:gradFill>
                    <a:gsLst>
                      <a:gs pos="2917">
                        <a:schemeClr val="tx1"/>
                      </a:gs>
                      <a:gs pos="30000">
                        <a:schemeClr val="tx1"/>
                      </a:gs>
                    </a:gsLst>
                    <a:lin ang="5400000" scaled="0"/>
                  </a:gradFill>
                </a:rPr>
                <a:t>DevOPS</a:t>
              </a:r>
              <a:endParaRPr lang="en-US" sz="2000" dirty="0">
                <a:gradFill>
                  <a:gsLst>
                    <a:gs pos="2917">
                      <a:schemeClr val="tx1"/>
                    </a:gs>
                    <a:gs pos="30000">
                      <a:schemeClr val="tx1"/>
                    </a:gs>
                  </a:gsLst>
                  <a:lin ang="5400000" scaled="0"/>
                </a:gradFill>
              </a:endParaRPr>
            </a:p>
          </p:txBody>
        </p:sp>
      </p:grpSp>
      <p:sp>
        <p:nvSpPr>
          <p:cNvPr id="28" name="TextBox 27">
            <a:extLst>
              <a:ext uri="{FF2B5EF4-FFF2-40B4-BE49-F238E27FC236}">
                <a16:creationId xmlns:a16="http://schemas.microsoft.com/office/drawing/2014/main" id="{7DC72682-9F16-4EB6-B5B3-B468520C6A88}"/>
              </a:ext>
            </a:extLst>
          </p:cNvPr>
          <p:cNvSpPr txBox="1"/>
          <p:nvPr/>
        </p:nvSpPr>
        <p:spPr>
          <a:xfrm>
            <a:off x="8413531" y="2757292"/>
            <a:ext cx="3778469" cy="615553"/>
          </a:xfrm>
          <a:prstGeom prst="rect">
            <a:avLst/>
          </a:prstGeom>
          <a:noFill/>
        </p:spPr>
        <p:txBody>
          <a:bodyPr wrap="square" lIns="0" tIns="0" rIns="0" bIns="0" rtlCol="0">
            <a:spAutoFit/>
          </a:bodyPr>
          <a:lstStyle/>
          <a:p>
            <a:pPr algn="l"/>
            <a:r>
              <a:rPr lang="en-US" sz="2000" dirty="0">
                <a:solidFill>
                  <a:schemeClr val="bg1"/>
                </a:solidFill>
              </a:rPr>
              <a:t>IT Admin commits the change back to VSTS.</a:t>
            </a:r>
          </a:p>
        </p:txBody>
      </p:sp>
      <p:sp>
        <p:nvSpPr>
          <p:cNvPr id="29" name="Arrow: Right 28">
            <a:extLst>
              <a:ext uri="{FF2B5EF4-FFF2-40B4-BE49-F238E27FC236}">
                <a16:creationId xmlns:a16="http://schemas.microsoft.com/office/drawing/2014/main" id="{0263B9A5-79C2-4C94-BDE9-7CC67C79F177}"/>
              </a:ext>
            </a:extLst>
          </p:cNvPr>
          <p:cNvSpPr/>
          <p:nvPr/>
        </p:nvSpPr>
        <p:spPr bwMode="auto">
          <a:xfrm>
            <a:off x="1851818" y="1676703"/>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3972252E-EC99-48F2-92C0-763D282D8810}"/>
              </a:ext>
            </a:extLst>
          </p:cNvPr>
          <p:cNvSpPr txBox="1"/>
          <p:nvPr/>
        </p:nvSpPr>
        <p:spPr>
          <a:xfrm>
            <a:off x="8413530" y="2911179"/>
            <a:ext cx="3778469" cy="307777"/>
          </a:xfrm>
          <a:prstGeom prst="rect">
            <a:avLst/>
          </a:prstGeom>
          <a:noFill/>
        </p:spPr>
        <p:txBody>
          <a:bodyPr wrap="square" lIns="0" tIns="0" rIns="0" bIns="0" rtlCol="0">
            <a:spAutoFit/>
          </a:bodyPr>
          <a:lstStyle/>
          <a:p>
            <a:pPr algn="l"/>
            <a:r>
              <a:rPr lang="en-US" sz="2000" dirty="0">
                <a:solidFill>
                  <a:schemeClr val="bg1"/>
                </a:solidFill>
              </a:rPr>
              <a:t>VSTS Initiates a new Dev Build.</a:t>
            </a:r>
          </a:p>
        </p:txBody>
      </p:sp>
      <p:pic>
        <p:nvPicPr>
          <p:cNvPr id="33" name="Picture 32">
            <a:extLst>
              <a:ext uri="{FF2B5EF4-FFF2-40B4-BE49-F238E27FC236}">
                <a16:creationId xmlns:a16="http://schemas.microsoft.com/office/drawing/2014/main" id="{645386E4-1DE8-4418-A5C4-1AD85C7CB541}"/>
              </a:ext>
            </a:extLst>
          </p:cNvPr>
          <p:cNvPicPr>
            <a:picLocks noChangeAspect="1"/>
          </p:cNvPicPr>
          <p:nvPr/>
        </p:nvPicPr>
        <p:blipFill>
          <a:blip r:embed="rId6"/>
          <a:stretch>
            <a:fillRect/>
          </a:stretch>
        </p:blipFill>
        <p:spPr>
          <a:xfrm>
            <a:off x="3817235" y="1833025"/>
            <a:ext cx="521058" cy="521058"/>
          </a:xfrm>
          <a:prstGeom prst="rect">
            <a:avLst/>
          </a:prstGeom>
        </p:spPr>
      </p:pic>
      <p:sp>
        <p:nvSpPr>
          <p:cNvPr id="34" name="TextBox 33">
            <a:extLst>
              <a:ext uri="{FF2B5EF4-FFF2-40B4-BE49-F238E27FC236}">
                <a16:creationId xmlns:a16="http://schemas.microsoft.com/office/drawing/2014/main" id="{B4371740-96F8-4AFE-A8D6-A71FE8B86250}"/>
              </a:ext>
            </a:extLst>
          </p:cNvPr>
          <p:cNvSpPr txBox="1"/>
          <p:nvPr/>
        </p:nvSpPr>
        <p:spPr>
          <a:xfrm>
            <a:off x="8350467" y="2356899"/>
            <a:ext cx="3778469" cy="1538883"/>
          </a:xfrm>
          <a:prstGeom prst="rect">
            <a:avLst/>
          </a:prstGeom>
          <a:noFill/>
        </p:spPr>
        <p:txBody>
          <a:bodyPr wrap="square" lIns="0" tIns="0" rIns="0" bIns="0" rtlCol="0">
            <a:spAutoFit/>
          </a:bodyPr>
          <a:lstStyle/>
          <a:p>
            <a:pPr algn="l"/>
            <a:r>
              <a:rPr lang="en-US" sz="2000" dirty="0">
                <a:solidFill>
                  <a:schemeClr val="bg1"/>
                </a:solidFill>
              </a:rPr>
              <a:t>Upon successful build, VSTS pushes the DSC script to Azure Automation using an Azure PowerShell task within the Release Definition.</a:t>
            </a:r>
          </a:p>
        </p:txBody>
      </p:sp>
      <p:grpSp>
        <p:nvGrpSpPr>
          <p:cNvPr id="38" name="Group 37">
            <a:extLst>
              <a:ext uri="{FF2B5EF4-FFF2-40B4-BE49-F238E27FC236}">
                <a16:creationId xmlns:a16="http://schemas.microsoft.com/office/drawing/2014/main" id="{4AA35561-A2C6-489D-B878-669DC91013FB}"/>
              </a:ext>
            </a:extLst>
          </p:cNvPr>
          <p:cNvGrpSpPr/>
          <p:nvPr/>
        </p:nvGrpSpPr>
        <p:grpSpPr>
          <a:xfrm>
            <a:off x="3213674" y="2383208"/>
            <a:ext cx="1503555" cy="2978565"/>
            <a:chOff x="3213674" y="2383208"/>
            <a:chExt cx="1503555" cy="2978565"/>
          </a:xfrm>
        </p:grpSpPr>
        <p:pic>
          <p:nvPicPr>
            <p:cNvPr id="35" name="Picture 34">
              <a:extLst>
                <a:ext uri="{FF2B5EF4-FFF2-40B4-BE49-F238E27FC236}">
                  <a16:creationId xmlns:a16="http://schemas.microsoft.com/office/drawing/2014/main" id="{BD606A90-16A7-4C85-97E0-4FF32A58FC35}"/>
                </a:ext>
              </a:extLst>
            </p:cNvPr>
            <p:cNvPicPr>
              <a:picLocks noChangeAspect="1"/>
            </p:cNvPicPr>
            <p:nvPr/>
          </p:nvPicPr>
          <p:blipFill>
            <a:blip r:embed="rId7"/>
            <a:stretch>
              <a:fillRect/>
            </a:stretch>
          </p:blipFill>
          <p:spPr>
            <a:xfrm>
              <a:off x="3213674" y="3521151"/>
              <a:ext cx="1321688" cy="1321688"/>
            </a:xfrm>
            <a:prstGeom prst="rect">
              <a:avLst/>
            </a:prstGeom>
          </p:spPr>
        </p:pic>
        <p:sp>
          <p:nvSpPr>
            <p:cNvPr id="36" name="Arrow: Right 35">
              <a:extLst>
                <a:ext uri="{FF2B5EF4-FFF2-40B4-BE49-F238E27FC236}">
                  <a16:creationId xmlns:a16="http://schemas.microsoft.com/office/drawing/2014/main" id="{5C60FA9D-84B1-46F2-AC58-A806622DED54}"/>
                </a:ext>
              </a:extLst>
            </p:cNvPr>
            <p:cNvSpPr/>
            <p:nvPr/>
          </p:nvSpPr>
          <p:spPr bwMode="auto">
            <a:xfrm rot="5400000">
              <a:off x="3436739" y="2847878"/>
              <a:ext cx="1237117"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A3E4D51E-14EE-40E4-B558-3D044E9F0749}"/>
                </a:ext>
              </a:extLst>
            </p:cNvPr>
            <p:cNvSpPr txBox="1"/>
            <p:nvPr/>
          </p:nvSpPr>
          <p:spPr>
            <a:xfrm>
              <a:off x="3282097" y="4746220"/>
              <a:ext cx="143513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45" name="Group 44">
            <a:extLst>
              <a:ext uri="{FF2B5EF4-FFF2-40B4-BE49-F238E27FC236}">
                <a16:creationId xmlns:a16="http://schemas.microsoft.com/office/drawing/2014/main" id="{45E3B6D2-5946-487F-9F28-DF74CA9F7E79}"/>
              </a:ext>
            </a:extLst>
          </p:cNvPr>
          <p:cNvGrpSpPr/>
          <p:nvPr/>
        </p:nvGrpSpPr>
        <p:grpSpPr>
          <a:xfrm>
            <a:off x="4600705" y="3799347"/>
            <a:ext cx="3004594" cy="1795255"/>
            <a:chOff x="4600705" y="3799347"/>
            <a:chExt cx="3004594" cy="1795255"/>
          </a:xfrm>
        </p:grpSpPr>
        <p:grpSp>
          <p:nvGrpSpPr>
            <p:cNvPr id="39" name="Group 38">
              <a:extLst>
                <a:ext uri="{FF2B5EF4-FFF2-40B4-BE49-F238E27FC236}">
                  <a16:creationId xmlns:a16="http://schemas.microsoft.com/office/drawing/2014/main" id="{093B85C3-A85C-43BC-A562-80AAABA4110E}"/>
                </a:ext>
              </a:extLst>
            </p:cNvPr>
            <p:cNvGrpSpPr/>
            <p:nvPr/>
          </p:nvGrpSpPr>
          <p:grpSpPr>
            <a:xfrm>
              <a:off x="5580448" y="3799347"/>
              <a:ext cx="2024851" cy="1043492"/>
              <a:chOff x="180109" y="1934094"/>
              <a:chExt cx="3521824" cy="1814946"/>
            </a:xfrm>
          </p:grpSpPr>
          <p:pic>
            <p:nvPicPr>
              <p:cNvPr id="40" name="Picture 39">
                <a:extLst>
                  <a:ext uri="{FF2B5EF4-FFF2-40B4-BE49-F238E27FC236}">
                    <a16:creationId xmlns:a16="http://schemas.microsoft.com/office/drawing/2014/main" id="{B881B265-4C8A-4630-82F6-E7A728D3A688}"/>
                  </a:ext>
                </a:extLst>
              </p:cNvPr>
              <p:cNvPicPr>
                <a:picLocks noChangeAspect="1"/>
              </p:cNvPicPr>
              <p:nvPr/>
            </p:nvPicPr>
            <p:blipFill>
              <a:blip r:embed="rId8"/>
              <a:stretch>
                <a:fillRect/>
              </a:stretch>
            </p:blipFill>
            <p:spPr>
              <a:xfrm>
                <a:off x="180109" y="2018609"/>
                <a:ext cx="1341118" cy="1341118"/>
              </a:xfrm>
              <a:prstGeom prst="rect">
                <a:avLst/>
              </a:prstGeom>
            </p:spPr>
          </p:pic>
          <p:pic>
            <p:nvPicPr>
              <p:cNvPr id="41" name="Picture 40">
                <a:extLst>
                  <a:ext uri="{FF2B5EF4-FFF2-40B4-BE49-F238E27FC236}">
                    <a16:creationId xmlns:a16="http://schemas.microsoft.com/office/drawing/2014/main" id="{0BD1379F-520E-4A93-83A5-DD5F197B865B}"/>
                  </a:ext>
                </a:extLst>
              </p:cNvPr>
              <p:cNvPicPr>
                <a:picLocks noChangeAspect="1"/>
              </p:cNvPicPr>
              <p:nvPr/>
            </p:nvPicPr>
            <p:blipFill>
              <a:blip r:embed="rId8"/>
              <a:stretch>
                <a:fillRect/>
              </a:stretch>
            </p:blipFill>
            <p:spPr>
              <a:xfrm>
                <a:off x="2360815" y="2171008"/>
                <a:ext cx="1341118" cy="1341118"/>
              </a:xfrm>
              <a:prstGeom prst="rect">
                <a:avLst/>
              </a:prstGeom>
            </p:spPr>
          </p:pic>
          <p:pic>
            <p:nvPicPr>
              <p:cNvPr id="42" name="Picture 41">
                <a:extLst>
                  <a:ext uri="{FF2B5EF4-FFF2-40B4-BE49-F238E27FC236}">
                    <a16:creationId xmlns:a16="http://schemas.microsoft.com/office/drawing/2014/main" id="{57F3227C-F818-4138-981A-3CFD598107A1}"/>
                  </a:ext>
                </a:extLst>
              </p:cNvPr>
              <p:cNvPicPr>
                <a:picLocks noChangeAspect="1"/>
              </p:cNvPicPr>
              <p:nvPr/>
            </p:nvPicPr>
            <p:blipFill>
              <a:blip r:embed="rId8"/>
              <a:stretch>
                <a:fillRect/>
              </a:stretch>
            </p:blipFill>
            <p:spPr>
              <a:xfrm>
                <a:off x="921327" y="1934094"/>
                <a:ext cx="1814946" cy="1814946"/>
              </a:xfrm>
              <a:prstGeom prst="rect">
                <a:avLst/>
              </a:prstGeom>
            </p:spPr>
          </p:pic>
        </p:grpSp>
        <p:sp>
          <p:nvSpPr>
            <p:cNvPr id="43" name="TextBox 42">
              <a:extLst>
                <a:ext uri="{FF2B5EF4-FFF2-40B4-BE49-F238E27FC236}">
                  <a16:creationId xmlns:a16="http://schemas.microsoft.com/office/drawing/2014/main" id="{7310EB1F-88F2-4600-A7EB-72543D3A6062}"/>
                </a:ext>
              </a:extLst>
            </p:cNvPr>
            <p:cNvSpPr txBox="1"/>
            <p:nvPr/>
          </p:nvSpPr>
          <p:spPr>
            <a:xfrm>
              <a:off x="5760720" y="4979049"/>
              <a:ext cx="1714053"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Dev Farm</a:t>
              </a:r>
            </a:p>
          </p:txBody>
        </p:sp>
        <p:sp>
          <p:nvSpPr>
            <p:cNvPr id="44" name="Arrow: Right 43">
              <a:extLst>
                <a:ext uri="{FF2B5EF4-FFF2-40B4-BE49-F238E27FC236}">
                  <a16:creationId xmlns:a16="http://schemas.microsoft.com/office/drawing/2014/main" id="{6FE01857-FA87-4382-88D7-5DC7B0F8F217}"/>
                </a:ext>
              </a:extLst>
            </p:cNvPr>
            <p:cNvSpPr/>
            <p:nvPr/>
          </p:nvSpPr>
          <p:spPr bwMode="auto">
            <a:xfrm>
              <a:off x="4600705" y="4167204"/>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8625DA61-AF5E-49F7-B63B-1FD8645FCF76}"/>
              </a:ext>
            </a:extLst>
          </p:cNvPr>
          <p:cNvSpPr txBox="1"/>
          <p:nvPr/>
        </p:nvSpPr>
        <p:spPr>
          <a:xfrm>
            <a:off x="8381998" y="2549604"/>
            <a:ext cx="3778469" cy="923330"/>
          </a:xfrm>
          <a:prstGeom prst="rect">
            <a:avLst/>
          </a:prstGeom>
          <a:noFill/>
        </p:spPr>
        <p:txBody>
          <a:bodyPr wrap="square" lIns="0" tIns="0" rIns="0" bIns="0" rtlCol="0">
            <a:spAutoFit/>
          </a:bodyPr>
          <a:lstStyle/>
          <a:p>
            <a:pPr algn="l"/>
            <a:r>
              <a:rPr lang="en-US" sz="2000" dirty="0">
                <a:solidFill>
                  <a:schemeClr val="bg1"/>
                </a:solidFill>
              </a:rPr>
              <a:t>Azure Automation DSC pushes the changes to the Dev environment.</a:t>
            </a:r>
          </a:p>
        </p:txBody>
      </p:sp>
      <p:pic>
        <p:nvPicPr>
          <p:cNvPr id="1026" name="Picture 2" descr="See the source image">
            <a:extLst>
              <a:ext uri="{FF2B5EF4-FFF2-40B4-BE49-F238E27FC236}">
                <a16:creationId xmlns:a16="http://schemas.microsoft.com/office/drawing/2014/main" id="{9BBE54E9-3A8D-413E-83D3-49465F6309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864" y="2498103"/>
            <a:ext cx="745931" cy="74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8" grpId="1"/>
      <p:bldP spid="29" grpId="0" animBg="1"/>
      <p:bldP spid="31" grpId="0"/>
      <p:bldP spid="31" grpId="1"/>
      <p:bldP spid="34" grpId="0"/>
      <p:bldP spid="34" grpId="1"/>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4307" y="3429000"/>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ReverseDSC</a:t>
            </a:r>
            <a:br>
              <a:rPr lang="en-US" sz="6600" kern="1200" dirty="0">
                <a:solidFill>
                  <a:srgbClr val="FFFFFF"/>
                </a:solidFill>
                <a:latin typeface="+mj-lt"/>
                <a:ea typeface="+mj-ea"/>
                <a:cs typeface="+mj-cs"/>
              </a:rPr>
            </a:b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829404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Anatomy of a DSC Resource</a:t>
            </a:r>
            <a:endParaRPr lang="en-US" sz="4400" b="1" kern="1200">
              <a:solidFill>
                <a:srgbClr val="FFFFFF"/>
              </a:solidFill>
              <a:latin typeface="+mj-lt"/>
              <a:ea typeface="+mj-ea"/>
              <a:cs typeface="+mj-cs"/>
            </a:endParaRPr>
          </a:p>
        </p:txBody>
      </p:sp>
      <p:sp>
        <p:nvSpPr>
          <p:cNvPr id="8" name="Content Placeholder 2"/>
          <p:cNvSpPr txBox="1">
            <a:spLocks/>
          </p:cNvSpPr>
          <p:nvPr/>
        </p:nvSpPr>
        <p:spPr>
          <a:xfrm>
            <a:off x="2660073" y="1191184"/>
            <a:ext cx="8891756" cy="5230634"/>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Test-</a:t>
            </a:r>
            <a:r>
              <a:rPr lang="en-US" sz="2400" b="1" dirty="0" err="1">
                <a:solidFill>
                  <a:srgbClr val="000000"/>
                </a:solidFill>
                <a:latin typeface="+mn-lt"/>
              </a:rPr>
              <a:t>TargetResource</a:t>
            </a:r>
            <a:r>
              <a:rPr lang="en-US" sz="2400" dirty="0">
                <a:solidFill>
                  <a:srgbClr val="000000"/>
                </a:solidFill>
                <a:latin typeface="+mn-lt"/>
              </a:rPr>
              <a:t> -&gt; Am I in my Desired State?</a:t>
            </a:r>
          </a:p>
          <a:p>
            <a:pPr marL="448193" indent="-228600" defTabSz="914400">
              <a:spcAft>
                <a:spcPts val="600"/>
              </a:spcAft>
              <a:buClrTx/>
              <a:buFont typeface="Arial" panose="020B0604020202020204" pitchFamily="34" charset="0"/>
              <a:buChar char="•"/>
            </a:pPr>
            <a:endParaRPr lang="en-US" sz="2400"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Get-</a:t>
            </a:r>
            <a:r>
              <a:rPr lang="en-US" sz="2400" b="1" dirty="0" err="1">
                <a:solidFill>
                  <a:srgbClr val="000000"/>
                </a:solidFill>
                <a:latin typeface="+mn-lt"/>
              </a:rPr>
              <a:t>TargetResource</a:t>
            </a:r>
            <a:r>
              <a:rPr lang="en-US" sz="2400" dirty="0">
                <a:solidFill>
                  <a:srgbClr val="000000"/>
                </a:solidFill>
                <a:latin typeface="+mn-lt"/>
              </a:rPr>
              <a:t> -&gt; How am I currently configured?</a:t>
            </a:r>
          </a:p>
          <a:p>
            <a:pPr marL="448193" indent="-228600" defTabSz="914400">
              <a:spcAft>
                <a:spcPts val="600"/>
              </a:spcAft>
              <a:buClrTx/>
              <a:buFont typeface="Arial" panose="020B0604020202020204" pitchFamily="34" charset="0"/>
              <a:buChar char="•"/>
            </a:pPr>
            <a:endParaRPr lang="en-US" sz="2400" b="1"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Set-</a:t>
            </a:r>
            <a:r>
              <a:rPr lang="en-US" sz="2400" b="1" dirty="0" err="1">
                <a:solidFill>
                  <a:srgbClr val="000000"/>
                </a:solidFill>
                <a:latin typeface="+mn-lt"/>
              </a:rPr>
              <a:t>TargetResource</a:t>
            </a:r>
            <a:r>
              <a:rPr lang="en-US" sz="2400" dirty="0">
                <a:solidFill>
                  <a:srgbClr val="000000"/>
                </a:solidFill>
                <a:latin typeface="+mn-lt"/>
              </a:rPr>
              <a:t> -&gt; Here is how I want you to configure me!</a:t>
            </a:r>
          </a:p>
        </p:txBody>
      </p:sp>
      <p:pic>
        <p:nvPicPr>
          <p:cNvPr id="5" name="Picture 4" descr="A close up of a logo&#10;&#10;Description automatically generated">
            <a:extLst>
              <a:ext uri="{FF2B5EF4-FFF2-40B4-BE49-F238E27FC236}">
                <a16:creationId xmlns:a16="http://schemas.microsoft.com/office/drawing/2014/main" id="{62E16EB9-2416-4921-AF0A-7CA497BAD9F8}"/>
              </a:ext>
            </a:extLst>
          </p:cNvPr>
          <p:cNvPicPr>
            <a:picLocks noChangeAspect="1"/>
          </p:cNvPicPr>
          <p:nvPr/>
        </p:nvPicPr>
        <p:blipFill>
          <a:blip r:embed="rId3"/>
          <a:stretch>
            <a:fillRect/>
          </a:stretch>
        </p:blipFill>
        <p:spPr>
          <a:xfrm>
            <a:off x="0" y="2865777"/>
            <a:ext cx="2766834" cy="1881448"/>
          </a:xfrm>
          <a:prstGeom prst="rect">
            <a:avLst/>
          </a:prstGeom>
        </p:spPr>
      </p:pic>
    </p:spTree>
    <p:extLst>
      <p:ext uri="{BB962C8B-B14F-4D97-AF65-F5344CB8AC3E}">
        <p14:creationId xmlns:p14="http://schemas.microsoft.com/office/powerpoint/2010/main" val="334453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6" y="5078027"/>
            <a:ext cx="1130739" cy="1861114"/>
          </a:xfrm>
          <a:prstGeom prst="rect">
            <a:avLst/>
          </a:prstGeom>
        </p:spPr>
      </p:pic>
      <p:pic>
        <p:nvPicPr>
          <p:cNvPr id="3" name="Picture 2"/>
          <p:cNvPicPr>
            <a:picLocks noChangeAspect="1"/>
          </p:cNvPicPr>
          <p:nvPr/>
        </p:nvPicPr>
        <p:blipFill>
          <a:blip r:embed="rId4"/>
          <a:stretch>
            <a:fillRect/>
          </a:stretch>
        </p:blipFill>
        <p:spPr>
          <a:xfrm>
            <a:off x="2653159" y="4436581"/>
            <a:ext cx="258277" cy="990805"/>
          </a:xfrm>
          <a:prstGeom prst="rect">
            <a:avLst/>
          </a:prstGeom>
        </p:spPr>
      </p:pic>
      <p:pic>
        <p:nvPicPr>
          <p:cNvPr id="4" name="Picture 3"/>
          <p:cNvPicPr>
            <a:picLocks noChangeAspect="1"/>
          </p:cNvPicPr>
          <p:nvPr/>
        </p:nvPicPr>
        <p:blipFill>
          <a:blip r:embed="rId5"/>
          <a:stretch>
            <a:fillRect/>
          </a:stretch>
        </p:blipFill>
        <p:spPr>
          <a:xfrm>
            <a:off x="2401957"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2"/>
            <a:ext cx="1192499" cy="1042403"/>
          </a:xfrm>
          <a:prstGeom prst="rect">
            <a:avLst/>
          </a:prstGeom>
        </p:spPr>
      </p:pic>
      <p:pic>
        <p:nvPicPr>
          <p:cNvPr id="10" name="Picture 9"/>
          <p:cNvPicPr>
            <a:picLocks noChangeAspect="1"/>
          </p:cNvPicPr>
          <p:nvPr/>
        </p:nvPicPr>
        <p:blipFill>
          <a:blip r:embed="rId7"/>
          <a:stretch>
            <a:fillRect/>
          </a:stretch>
        </p:blipFill>
        <p:spPr>
          <a:xfrm>
            <a:off x="4829580" y="1199618"/>
            <a:ext cx="2536563" cy="1142582"/>
          </a:xfrm>
          <a:prstGeom prst="rect">
            <a:avLst/>
          </a:prstGeom>
        </p:spPr>
      </p:pic>
      <p:pic>
        <p:nvPicPr>
          <p:cNvPr id="11" name="Picture 10"/>
          <p:cNvPicPr>
            <a:picLocks noChangeAspect="1"/>
          </p:cNvPicPr>
          <p:nvPr/>
        </p:nvPicPr>
        <p:blipFill>
          <a:blip r:embed="rId8"/>
          <a:stretch>
            <a:fillRect/>
          </a:stretch>
        </p:blipFill>
        <p:spPr>
          <a:xfrm>
            <a:off x="1733336" y="1770908"/>
            <a:ext cx="2206931" cy="1868967"/>
          </a:xfrm>
          <a:prstGeom prst="rect">
            <a:avLst/>
          </a:prstGeom>
        </p:spPr>
      </p:pic>
      <p:pic>
        <p:nvPicPr>
          <p:cNvPr id="12" name="Picture 11"/>
          <p:cNvPicPr>
            <a:picLocks noChangeAspect="1"/>
          </p:cNvPicPr>
          <p:nvPr/>
        </p:nvPicPr>
        <p:blipFill>
          <a:blip r:embed="rId9"/>
          <a:stretch>
            <a:fillRect/>
          </a:stretch>
        </p:blipFill>
        <p:spPr>
          <a:xfrm>
            <a:off x="3502292" y="700719"/>
            <a:ext cx="776440" cy="979243"/>
          </a:xfrm>
          <a:prstGeom prst="rect">
            <a:avLst/>
          </a:prstGeom>
        </p:spPr>
      </p:pic>
      <p:pic>
        <p:nvPicPr>
          <p:cNvPr id="13" name="Picture 12"/>
          <p:cNvPicPr>
            <a:picLocks noChangeAspect="1"/>
          </p:cNvPicPr>
          <p:nvPr/>
        </p:nvPicPr>
        <p:blipFill>
          <a:blip r:embed="rId10"/>
          <a:stretch>
            <a:fillRect/>
          </a:stretch>
        </p:blipFill>
        <p:spPr>
          <a:xfrm>
            <a:off x="4201423" y="872337"/>
            <a:ext cx="1463045" cy="384016"/>
          </a:xfrm>
          <a:prstGeom prst="rect">
            <a:avLst/>
          </a:prstGeom>
        </p:spPr>
      </p:pic>
      <p:pic>
        <p:nvPicPr>
          <p:cNvPr id="14" name="Picture 13"/>
          <p:cNvPicPr>
            <a:picLocks noChangeAspect="1"/>
          </p:cNvPicPr>
          <p:nvPr/>
        </p:nvPicPr>
        <p:blipFill>
          <a:blip r:embed="rId11"/>
          <a:stretch>
            <a:fillRect/>
          </a:stretch>
        </p:blipFill>
        <p:spPr>
          <a:xfrm>
            <a:off x="3825809" y="2414004"/>
            <a:ext cx="4390781" cy="1850752"/>
          </a:xfrm>
          <a:prstGeom prst="rect">
            <a:avLst/>
          </a:prstGeom>
        </p:spPr>
      </p:pic>
      <p:pic>
        <p:nvPicPr>
          <p:cNvPr id="15" name="Picture 14"/>
          <p:cNvPicPr>
            <a:picLocks noChangeAspect="1"/>
          </p:cNvPicPr>
          <p:nvPr/>
        </p:nvPicPr>
        <p:blipFill>
          <a:blip r:embed="rId9"/>
          <a:stretch>
            <a:fillRect/>
          </a:stretch>
        </p:blipFill>
        <p:spPr>
          <a:xfrm>
            <a:off x="5664469"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2"/>
            <a:ext cx="605510" cy="763667"/>
          </a:xfrm>
          <a:prstGeom prst="rect">
            <a:avLst/>
          </a:prstGeom>
        </p:spPr>
      </p:pic>
      <p:pic>
        <p:nvPicPr>
          <p:cNvPr id="18" name="Picture 17"/>
          <p:cNvPicPr>
            <a:picLocks noChangeAspect="1"/>
          </p:cNvPicPr>
          <p:nvPr/>
        </p:nvPicPr>
        <p:blipFill>
          <a:blip r:embed="rId13"/>
          <a:stretch>
            <a:fillRect/>
          </a:stretch>
        </p:blipFill>
        <p:spPr>
          <a:xfrm>
            <a:off x="6627967" y="4141615"/>
            <a:ext cx="735619" cy="1360437"/>
          </a:xfrm>
          <a:prstGeom prst="rect">
            <a:avLst/>
          </a:prstGeom>
        </p:spPr>
      </p:pic>
      <p:pic>
        <p:nvPicPr>
          <p:cNvPr id="20" name="Picture 19"/>
          <p:cNvPicPr>
            <a:picLocks noChangeAspect="1"/>
          </p:cNvPicPr>
          <p:nvPr/>
        </p:nvPicPr>
        <p:blipFill>
          <a:blip r:embed="rId14"/>
          <a:stretch>
            <a:fillRect/>
          </a:stretch>
        </p:blipFill>
        <p:spPr>
          <a:xfrm>
            <a:off x="8109716" y="2764077"/>
            <a:ext cx="3522568" cy="1150607"/>
          </a:xfrm>
          <a:prstGeom prst="rect">
            <a:avLst/>
          </a:prstGeom>
        </p:spPr>
      </p:pic>
      <p:sp>
        <p:nvSpPr>
          <p:cNvPr id="5" name="TextBox 4"/>
          <p:cNvSpPr txBox="1"/>
          <p:nvPr/>
        </p:nvSpPr>
        <p:spPr>
          <a:xfrm>
            <a:off x="182879" y="215537"/>
            <a:ext cx="4950823" cy="461665"/>
          </a:xfrm>
          <a:prstGeom prst="rect">
            <a:avLst/>
          </a:prstGeom>
          <a:noFill/>
        </p:spPr>
        <p:txBody>
          <a:bodyPr wrap="square" rtlCol="0">
            <a:spAutoFit/>
          </a:bodyPr>
          <a:lstStyle/>
          <a:p>
            <a:r>
              <a:rPr lang="en-US" sz="2400" dirty="0" err="1"/>
              <a:t>ApplyAndAutocorrect</a:t>
            </a:r>
            <a:r>
              <a:rPr lang="en-US" sz="2400" dirty="0"/>
              <a:t> Flow</a:t>
            </a:r>
          </a:p>
        </p:txBody>
      </p:sp>
    </p:spTree>
    <p:extLst>
      <p:ext uri="{BB962C8B-B14F-4D97-AF65-F5344CB8AC3E}">
        <p14:creationId xmlns:p14="http://schemas.microsoft.com/office/powerpoint/2010/main" val="922217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Key Takeaway</a:t>
            </a:r>
            <a:endParaRPr lang="en-US" sz="4400" b="1" kern="1200">
              <a:solidFill>
                <a:srgbClr val="FFFFFF"/>
              </a:solidFill>
              <a:latin typeface="+mj-lt"/>
              <a:ea typeface="+mj-ea"/>
              <a:cs typeface="+mj-cs"/>
            </a:endParaRPr>
          </a:p>
        </p:txBody>
      </p:sp>
      <p:pic>
        <p:nvPicPr>
          <p:cNvPr id="12" name="Graphic 11">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266" y="3258158"/>
            <a:ext cx="1705848" cy="1705848"/>
          </a:xfrm>
          <a:prstGeom prst="rect">
            <a:avLst/>
          </a:prstGeom>
        </p:spPr>
      </p:pic>
      <p:sp>
        <p:nvSpPr>
          <p:cNvPr id="8" name="Content Placeholder 2"/>
          <p:cNvSpPr txBox="1">
            <a:spLocks/>
          </p:cNvSpPr>
          <p:nvPr/>
        </p:nvSpPr>
        <p:spPr>
          <a:xfrm>
            <a:off x="1868114" y="1473280"/>
            <a:ext cx="10081257" cy="527560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000" dirty="0">
                <a:solidFill>
                  <a:schemeClr val="tx1"/>
                </a:solidFill>
                <a:latin typeface="+mn-lt"/>
              </a:rPr>
              <a:t>Every Resource must contain a Get-</a:t>
            </a:r>
            <a:r>
              <a:rPr lang="en-US" sz="2000" dirty="0" err="1">
                <a:solidFill>
                  <a:schemeClr val="tx1"/>
                </a:solidFill>
                <a:latin typeface="+mn-lt"/>
              </a:rPr>
              <a:t>TargetResource</a:t>
            </a:r>
            <a:r>
              <a:rPr lang="en-US" sz="2000" dirty="0">
                <a:solidFill>
                  <a:schemeClr val="tx1"/>
                </a:solidFill>
                <a:latin typeface="+mn-lt"/>
              </a:rPr>
              <a:t> function;</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Get-</a:t>
            </a:r>
            <a:r>
              <a:rPr lang="en-US" sz="2000" dirty="0" err="1">
                <a:solidFill>
                  <a:schemeClr val="tx1"/>
                </a:solidFill>
                <a:latin typeface="+mn-lt"/>
              </a:rPr>
              <a:t>TargetResource</a:t>
            </a:r>
            <a:r>
              <a:rPr lang="en-US" sz="2000" dirty="0">
                <a:solidFill>
                  <a:schemeClr val="tx1"/>
                </a:solidFill>
                <a:latin typeface="+mn-lt"/>
              </a:rPr>
              <a:t> function returns the representation of the Current State for an instance of a given Resource;</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secret sauce of the ReverseDSC process lies in the Get-</a:t>
            </a:r>
            <a:r>
              <a:rPr lang="en-US" sz="2000" dirty="0" err="1">
                <a:solidFill>
                  <a:schemeClr val="tx1"/>
                </a:solidFill>
                <a:latin typeface="+mn-lt"/>
              </a:rPr>
              <a:t>TargetResource</a:t>
            </a:r>
            <a:r>
              <a:rPr lang="en-US" sz="2000" dirty="0">
                <a:solidFill>
                  <a:schemeClr val="tx1"/>
                </a:solidFill>
                <a:latin typeface="+mn-lt"/>
              </a:rPr>
              <a:t> function;</a:t>
            </a:r>
          </a:p>
        </p:txBody>
      </p:sp>
    </p:spTree>
    <p:extLst>
      <p:ext uri="{BB962C8B-B14F-4D97-AF65-F5344CB8AC3E}">
        <p14:creationId xmlns:p14="http://schemas.microsoft.com/office/powerpoint/2010/main" val="2350502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dirty="0" err="1">
                <a:solidFill>
                  <a:schemeClr val="bg1"/>
                </a:solidFill>
                <a:latin typeface="+mj-lt"/>
                <a:ea typeface="+mj-ea"/>
                <a:cs typeface="+mj-cs"/>
              </a:rPr>
              <a:t>SharePointDSC.Reverse</a:t>
            </a:r>
            <a:endParaRPr lang="en-US" sz="4400" b="1" kern="1200" dirty="0">
              <a:solidFill>
                <a:schemeClr val="bg1"/>
              </a:solidFill>
              <a:latin typeface="+mj-lt"/>
              <a:ea typeface="+mj-ea"/>
              <a:cs typeface="+mj-cs"/>
            </a:endParaRPr>
          </a:p>
        </p:txBody>
      </p:sp>
      <p:sp>
        <p:nvSpPr>
          <p:cNvPr id="8" name="Content Placeholder 2"/>
          <p:cNvSpPr txBox="1">
            <a:spLocks/>
          </p:cNvSpPr>
          <p:nvPr/>
        </p:nvSpPr>
        <p:spPr>
          <a:xfrm>
            <a:off x="826087" y="2275192"/>
            <a:ext cx="8229244" cy="345061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dirty="0">
                <a:solidFill>
                  <a:schemeClr val="tx1"/>
                </a:solidFill>
                <a:latin typeface="+mn-lt"/>
              </a:rPr>
              <a:t>Extracts a PowerShell DSC script that represents the current state of any given SharePoint 2013+ farm;</a:t>
            </a: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400" dirty="0">
                <a:solidFill>
                  <a:schemeClr val="tx1"/>
                </a:solidFill>
                <a:latin typeface="+mn-lt"/>
              </a:rPr>
              <a:t>Available in the PowerShell Gallery</a:t>
            </a:r>
          </a:p>
          <a:p>
            <a:pPr marL="1020251" lvl="1" indent="-228600" defTabSz="914400">
              <a:spcAft>
                <a:spcPts val="600"/>
              </a:spcAft>
              <a:buClrTx/>
              <a:buFont typeface="Arial" panose="020B0604020202020204" pitchFamily="34" charset="0"/>
              <a:buChar char="•"/>
            </a:pPr>
            <a:r>
              <a:rPr lang="en-US" sz="2400" dirty="0">
                <a:solidFill>
                  <a:schemeClr val="tx1"/>
                </a:solidFill>
                <a:latin typeface="Courier New" panose="02070309020205020404" pitchFamily="49" charset="0"/>
                <a:cs typeface="Courier New" panose="02070309020205020404" pitchFamily="49" charset="0"/>
              </a:rPr>
              <a:t>Install-Script </a:t>
            </a:r>
            <a:r>
              <a:rPr lang="en-US" sz="2400" dirty="0" err="1">
                <a:solidFill>
                  <a:schemeClr val="tx1"/>
                </a:solidFill>
                <a:latin typeface="Courier New" panose="02070309020205020404" pitchFamily="49" charset="0"/>
                <a:cs typeface="Courier New" panose="02070309020205020404" pitchFamily="49" charset="0"/>
              </a:rPr>
              <a:t>SharePointDSC.Reverse</a:t>
            </a:r>
            <a:endParaRPr lang="en-US" sz="2400" dirty="0">
              <a:solidFill>
                <a:schemeClr val="tx1"/>
              </a:solidFill>
              <a:latin typeface="Courier New" panose="02070309020205020404" pitchFamily="49" charset="0"/>
              <a:cs typeface="Courier New" panose="02070309020205020404" pitchFamily="49" charset="0"/>
            </a:endParaRP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p:txBody>
      </p:sp>
      <p:pic>
        <p:nvPicPr>
          <p:cNvPr id="12" name="Graphic 11">
            <a:extLst>
              <a:ext uri="{FF2B5EF4-FFF2-40B4-BE49-F238E27FC236}">
                <a16:creationId xmlns:a16="http://schemas.microsoft.com/office/drawing/2014/main" id="{B1E12179-3C31-4723-AC3D-254E55C01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6" y="2857500"/>
            <a:ext cx="1908463" cy="1908463"/>
          </a:xfrm>
          <a:prstGeom prst="rect">
            <a:avLst/>
          </a:prstGeom>
        </p:spPr>
      </p:pic>
    </p:spTree>
    <p:extLst>
      <p:ext uri="{BB962C8B-B14F-4D97-AF65-F5344CB8AC3E}">
        <p14:creationId xmlns:p14="http://schemas.microsoft.com/office/powerpoint/2010/main" val="2590279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Extraction Modes</a:t>
            </a:r>
            <a:endParaRPr lang="en-US" b="1" dirty="0">
              <a:solidFill>
                <a:schemeClr val="bg1"/>
              </a:solidFill>
            </a:endParaRPr>
          </a:p>
        </p:txBody>
      </p:sp>
      <p:sp>
        <p:nvSpPr>
          <p:cNvPr id="8" name="Content Placeholder 2"/>
          <p:cNvSpPr txBox="1">
            <a:spLocks/>
          </p:cNvSpPr>
          <p:nvPr/>
        </p:nvSpPr>
        <p:spPr>
          <a:xfrm>
            <a:off x="241657" y="1752835"/>
            <a:ext cx="10951276"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448193" defTabSz="914225">
              <a:spcAft>
                <a:spcPts val="600"/>
              </a:spcAft>
              <a:buClrTx/>
              <a:buFont typeface="Arial" panose="020B0604020202020204" pitchFamily="34" charset="0"/>
              <a:buChar char="•"/>
            </a:pPr>
            <a:r>
              <a:rPr lang="en-US" sz="2000" b="1" dirty="0">
                <a:gradFill>
                  <a:gsLst>
                    <a:gs pos="1250">
                      <a:schemeClr val="tx1"/>
                    </a:gs>
                    <a:gs pos="99000">
                      <a:schemeClr val="tx1"/>
                    </a:gs>
                  </a:gsLst>
                  <a:lin ang="5400000" scaled="0"/>
                </a:gradFill>
              </a:rPr>
              <a:t>-Mode:[</a:t>
            </a:r>
            <a:r>
              <a:rPr lang="en-US" sz="2000" dirty="0" err="1">
                <a:gradFill>
                  <a:gsLst>
                    <a:gs pos="1250">
                      <a:schemeClr val="tx1"/>
                    </a:gs>
                    <a:gs pos="99000">
                      <a:schemeClr val="tx1"/>
                    </a:gs>
                  </a:gsLst>
                  <a:lin ang="5400000" scaled="0"/>
                </a:gradFill>
              </a:rPr>
              <a:t>Lite|Default|Full</a:t>
            </a:r>
            <a:r>
              <a:rPr lang="en-US" sz="2000" b="1" dirty="0">
                <a:gradFill>
                  <a:gsLst>
                    <a:gs pos="1250">
                      <a:schemeClr val="tx1"/>
                    </a:gs>
                    <a:gs pos="99000">
                      <a:schemeClr val="tx1"/>
                    </a:gs>
                  </a:gsLst>
                  <a:lin ang="5400000" scaled="0"/>
                </a:gradFill>
              </a:rPr>
              <a:t>]</a:t>
            </a:r>
            <a:endParaRPr lang="en-US" sz="2000"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20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700" b="1" dirty="0">
              <a:gradFill>
                <a:gsLst>
                  <a:gs pos="1250">
                    <a:schemeClr val="tx1"/>
                  </a:gs>
                  <a:gs pos="99000">
                    <a:schemeClr val="tx1"/>
                  </a:gs>
                </a:gsLst>
                <a:lin ang="5400000" scaled="0"/>
              </a:gradFill>
            </a:endParaRPr>
          </a:p>
        </p:txBody>
      </p:sp>
      <p:pic>
        <p:nvPicPr>
          <p:cNvPr id="2" name="Picture 1">
            <a:extLst>
              <a:ext uri="{FF2B5EF4-FFF2-40B4-BE49-F238E27FC236}">
                <a16:creationId xmlns:a16="http://schemas.microsoft.com/office/drawing/2014/main" id="{2F5FEE4F-1816-444E-8770-FAA762B4D114}"/>
              </a:ext>
            </a:extLst>
          </p:cNvPr>
          <p:cNvPicPr>
            <a:picLocks noChangeAspect="1"/>
          </p:cNvPicPr>
          <p:nvPr/>
        </p:nvPicPr>
        <p:blipFill>
          <a:blip r:embed="rId3"/>
          <a:stretch>
            <a:fillRect/>
          </a:stretch>
        </p:blipFill>
        <p:spPr>
          <a:xfrm>
            <a:off x="162266" y="2202622"/>
            <a:ext cx="3674075" cy="456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D956A14-BE92-4DAB-A318-FE55C3763E7B}"/>
              </a:ext>
            </a:extLst>
          </p:cNvPr>
          <p:cNvPicPr>
            <a:picLocks noChangeAspect="1"/>
          </p:cNvPicPr>
          <p:nvPr/>
        </p:nvPicPr>
        <p:blipFill>
          <a:blip r:embed="rId4"/>
          <a:stretch>
            <a:fillRect/>
          </a:stretch>
        </p:blipFill>
        <p:spPr>
          <a:xfrm>
            <a:off x="4119496" y="2202622"/>
            <a:ext cx="4100491" cy="4507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B0362F5A-0ECC-4797-B2BA-A2F999DAD3C9}"/>
              </a:ext>
            </a:extLst>
          </p:cNvPr>
          <p:cNvSpPr txBox="1">
            <a:spLocks/>
          </p:cNvSpPr>
          <p:nvPr/>
        </p:nvSpPr>
        <p:spPr>
          <a:xfrm>
            <a:off x="9039400" y="3889407"/>
            <a:ext cx="3333834"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defTabSz="914225">
              <a:spcAft>
                <a:spcPts val="600"/>
              </a:spcAft>
              <a:buClrTx/>
            </a:pPr>
            <a:r>
              <a:rPr lang="en-US" sz="4800" b="1" dirty="0">
                <a:gradFill>
                  <a:gsLst>
                    <a:gs pos="1250">
                      <a:schemeClr val="tx1"/>
                    </a:gs>
                    <a:gs pos="99000">
                      <a:schemeClr val="tx1"/>
                    </a:gs>
                  </a:gsLst>
                  <a:lin ang="5400000" scaled="0"/>
                </a:gradFill>
                <a:hlinkClick r:id="rId5"/>
              </a:rPr>
              <a:t>…</a:t>
            </a:r>
            <a:endParaRPr lang="en-US" sz="48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1400" b="1"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3109043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Additional Switches</a:t>
            </a:r>
            <a:endParaRPr lang="en-US" b="1" kern="1200">
              <a:latin typeface="+mj-lt"/>
              <a:ea typeface="+mj-ea"/>
              <a:cs typeface="+mj-cs"/>
            </a:endParaRPr>
          </a:p>
        </p:txBody>
      </p:sp>
      <p:graphicFrame>
        <p:nvGraphicFramePr>
          <p:cNvPr id="10" name="Content Placeholder 2">
            <a:extLst>
              <a:ext uri="{FF2B5EF4-FFF2-40B4-BE49-F238E27FC236}">
                <a16:creationId xmlns:a16="http://schemas.microsoft.com/office/drawing/2014/main" id="{5011B2D0-17F9-457B-B204-E2034A80FA6C}"/>
              </a:ext>
            </a:extLst>
          </p:cNvPr>
          <p:cNvGraphicFramePr/>
          <p:nvPr>
            <p:extLst>
              <p:ext uri="{D42A27DB-BD31-4B8C-83A1-F6EECF244321}">
                <p14:modId xmlns:p14="http://schemas.microsoft.com/office/powerpoint/2010/main" val="240724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856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dirty="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808461"/>
          </a:xfrm>
          <a:prstGeom prst="rect">
            <a:avLst/>
          </a:prstGeom>
          <a:noFill/>
        </p:spPr>
        <p:txBody>
          <a:bodyPr wrap="square" rtlCol="0">
            <a:spAutoFit/>
          </a:bodyPr>
          <a:lstStyle/>
          <a:p>
            <a:pPr marL="285750" indent="-285750">
              <a:buFont typeface="Arial" panose="020B0604020202020204" pitchFamily="34" charset="0"/>
              <a:buChar char="•"/>
            </a:pPr>
            <a:r>
              <a:rPr lang="en-CA" dirty="0"/>
              <a:t>Overview of PowerShell DSC;</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Intro to Azure Automation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Overview </a:t>
            </a:r>
            <a:r>
              <a:rPr lang="en-CA" dirty="0" err="1"/>
              <a:t>SharePointDSC</a:t>
            </a:r>
            <a:r>
              <a:rPr lang="en-CA" dirty="0"/>
              <a:t> and Office365DSC;</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Overview of ReverseDSC for SharePoint;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Azure </a:t>
            </a:r>
            <a:r>
              <a:rPr lang="en-CA" dirty="0" err="1"/>
              <a:t>DevOPS</a:t>
            </a:r>
            <a:r>
              <a:rPr lang="en-CA" dirty="0"/>
              <a:t> Integration scenarios;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Possibilities</a:t>
            </a:r>
            <a:endParaRPr lang="en-US" b="1" kern="1200">
              <a:latin typeface="+mj-lt"/>
              <a:ea typeface="+mj-ea"/>
              <a:cs typeface="+mj-cs"/>
            </a:endParaRPr>
          </a:p>
        </p:txBody>
      </p:sp>
      <p:graphicFrame>
        <p:nvGraphicFramePr>
          <p:cNvPr id="24" name="Content Placeholder 2">
            <a:extLst>
              <a:ext uri="{FF2B5EF4-FFF2-40B4-BE49-F238E27FC236}">
                <a16:creationId xmlns:a16="http://schemas.microsoft.com/office/drawing/2014/main" id="{CBA816DC-6B3F-4FD9-89A0-66C1460D225B}"/>
              </a:ext>
            </a:extLst>
          </p:cNvPr>
          <p:cNvGraphicFramePr/>
          <p:nvPr>
            <p:extLst>
              <p:ext uri="{D42A27DB-BD31-4B8C-83A1-F6EECF244321}">
                <p14:modId xmlns:p14="http://schemas.microsoft.com/office/powerpoint/2010/main" val="2248600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6762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1285F3-F7E0-469D-A4B5-A3AC8F3351FC}"/>
              </a:ext>
            </a:extLst>
          </p:cNvPr>
          <p:cNvPicPr>
            <a:picLocks noChangeAspect="1"/>
          </p:cNvPicPr>
          <p:nvPr/>
        </p:nvPicPr>
        <p:blipFill>
          <a:blip r:embed="rId3"/>
          <a:stretch>
            <a:fillRect/>
          </a:stretch>
        </p:blipFill>
        <p:spPr>
          <a:xfrm>
            <a:off x="0" y="680161"/>
            <a:ext cx="12192000" cy="5497678"/>
          </a:xfrm>
          <a:prstGeom prst="rect">
            <a:avLst/>
          </a:prstGeom>
        </p:spPr>
      </p:pic>
    </p:spTree>
    <p:extLst>
      <p:ext uri="{BB962C8B-B14F-4D97-AF65-F5344CB8AC3E}">
        <p14:creationId xmlns:p14="http://schemas.microsoft.com/office/powerpoint/2010/main" val="3079829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vert="horz" lIns="91440" tIns="45720" rIns="91440" bIns="45720" rtlCol="0">
            <a:normAutofit/>
          </a:bodyPr>
          <a:lstStyle/>
          <a:p>
            <a:pPr defTabSz="914400"/>
            <a:r>
              <a:rPr lang="en-US" kern="1200" dirty="0">
                <a:latin typeface="+mj-lt"/>
                <a:ea typeface="+mj-ea"/>
                <a:cs typeface="+mj-cs"/>
              </a:rPr>
              <a:t>Demo 4</a:t>
            </a:r>
            <a:endParaRPr lang="en-US" b="1" kern="1200" dirty="0">
              <a:latin typeface="+mj-lt"/>
              <a:ea typeface="+mj-ea"/>
              <a:cs typeface="+mj-cs"/>
            </a:endParaRPr>
          </a:p>
        </p:txBody>
      </p:sp>
      <p:sp>
        <p:nvSpPr>
          <p:cNvPr id="2" name="Subtitle 1">
            <a:extLst>
              <a:ext uri="{FF2B5EF4-FFF2-40B4-BE49-F238E27FC236}">
                <a16:creationId xmlns:a16="http://schemas.microsoft.com/office/drawing/2014/main" id="{1E32F7D0-B399-4D11-80AA-C3037D614AFD}"/>
              </a:ext>
            </a:extLst>
          </p:cNvPr>
          <p:cNvSpPr>
            <a:spLocks noGrp="1"/>
          </p:cNvSpPr>
          <p:nvPr>
            <p:ph type="subTitle" idx="1"/>
          </p:nvPr>
        </p:nvSpPr>
        <p:spPr/>
        <p:txBody>
          <a:bodyPr>
            <a:normAutofit fontScale="92500" lnSpcReduction="10000"/>
          </a:bodyPr>
          <a:lstStyle/>
          <a:p>
            <a:r>
              <a:rPr lang="en-CA" dirty="0"/>
              <a:t>ReverseDSC in Action</a:t>
            </a:r>
          </a:p>
        </p:txBody>
      </p:sp>
    </p:spTree>
    <p:extLst>
      <p:ext uri="{BB962C8B-B14F-4D97-AF65-F5344CB8AC3E}">
        <p14:creationId xmlns:p14="http://schemas.microsoft.com/office/powerpoint/2010/main" val="1043965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Questions</a:t>
            </a:r>
            <a:endParaRPr lang="en-US" sz="4400" b="1" kern="1200" dirty="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9C22-32F0-4AD5-9E6F-CE2D4EECCEA4}"/>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 Sure To Thank Our Sponsors!</a:t>
            </a:r>
          </a:p>
        </p:txBody>
      </p:sp>
      <p:pic>
        <p:nvPicPr>
          <p:cNvPr id="4" name="Picture 3">
            <a:extLst>
              <a:ext uri="{FF2B5EF4-FFF2-40B4-BE49-F238E27FC236}">
                <a16:creationId xmlns:a16="http://schemas.microsoft.com/office/drawing/2014/main" id="{A131A70F-1E20-410E-AC23-8E7E5534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5" name="Picture 4">
            <a:extLst>
              <a:ext uri="{FF2B5EF4-FFF2-40B4-BE49-F238E27FC236}">
                <a16:creationId xmlns:a16="http://schemas.microsoft.com/office/drawing/2014/main" id="{D3D47594-CA43-4D70-82BD-D7DA56E86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pic>
        <p:nvPicPr>
          <p:cNvPr id="1028" name="Picture 4" descr="http://www.collabsummit.org/wp-content/uploads/2019/01/backupify.jpg">
            <a:extLst>
              <a:ext uri="{FF2B5EF4-FFF2-40B4-BE49-F238E27FC236}">
                <a16:creationId xmlns:a16="http://schemas.microsoft.com/office/drawing/2014/main" id="{8CA4DA1E-75D8-4927-96BC-F41CD997E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105" y="1818685"/>
            <a:ext cx="2779160" cy="1302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llabsummit.org/wp-content/uploads/2018/08/skybow.png">
            <a:extLst>
              <a:ext uri="{FF2B5EF4-FFF2-40B4-BE49-F238E27FC236}">
                <a16:creationId xmlns:a16="http://schemas.microsoft.com/office/drawing/2014/main" id="{3108013A-7101-46CB-AD5A-BFE6F2292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09" y="3167149"/>
            <a:ext cx="1583951" cy="1583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ollabsummit.org/wp-content/uploads/2017/12/Powell.jpg">
            <a:extLst>
              <a:ext uri="{FF2B5EF4-FFF2-40B4-BE49-F238E27FC236}">
                <a16:creationId xmlns:a16="http://schemas.microsoft.com/office/drawing/2014/main" id="{729D9222-40D8-4F08-9A2C-8B71B148B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16" y="1757737"/>
            <a:ext cx="2651123"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ollabsummit.org/wp-content/uploads/2018/02/avepoint.jpeg">
            <a:extLst>
              <a:ext uri="{FF2B5EF4-FFF2-40B4-BE49-F238E27FC236}">
                <a16:creationId xmlns:a16="http://schemas.microsoft.com/office/drawing/2014/main" id="{1DA545FC-9531-4A35-B72F-0510796F5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0316" y="422607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www.collabsummit.org/wp-content/uploads/2018/01/tygraph2.png">
            <a:extLst>
              <a:ext uri="{FF2B5EF4-FFF2-40B4-BE49-F238E27FC236}">
                <a16:creationId xmlns:a16="http://schemas.microsoft.com/office/drawing/2014/main" id="{6F4B6966-7A0C-454C-96D7-0C6C06505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954" y="1958060"/>
            <a:ext cx="2030628" cy="73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www.collabsummit.org/wp-content/uploads/2019/01/timlin.jpg">
            <a:extLst>
              <a:ext uri="{FF2B5EF4-FFF2-40B4-BE49-F238E27FC236}">
                <a16:creationId xmlns:a16="http://schemas.microsoft.com/office/drawing/2014/main" id="{7E6F8EB8-0D4C-44BE-B0FF-041E5C059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3497" y="3512001"/>
            <a:ext cx="2470507" cy="6217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collabsummit.org/wp-content/uploads/2018/10/provisionpoint.png">
            <a:extLst>
              <a:ext uri="{FF2B5EF4-FFF2-40B4-BE49-F238E27FC236}">
                <a16:creationId xmlns:a16="http://schemas.microsoft.com/office/drawing/2014/main" id="{DBFB1F15-3565-4B4B-AC97-70B5ACFA67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9631" y="3355774"/>
            <a:ext cx="1686674" cy="9483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collabsummit.org/wp-content/uploads/2018/08/CrowCanyon.png">
            <a:extLst>
              <a:ext uri="{FF2B5EF4-FFF2-40B4-BE49-F238E27FC236}">
                <a16:creationId xmlns:a16="http://schemas.microsoft.com/office/drawing/2014/main" id="{27FCEC09-4D6C-423E-8939-5366508FDF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978" y="316714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collabsummit.org/wp-content/uploads/2019/01/SPTechCon_logo_LG_RGB.jpg">
            <a:extLst>
              <a:ext uri="{FF2B5EF4-FFF2-40B4-BE49-F238E27FC236}">
                <a16:creationId xmlns:a16="http://schemas.microsoft.com/office/drawing/2014/main" id="{27011E03-BE0D-48A0-A201-F809E3CA80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13" y="5190901"/>
            <a:ext cx="2352355" cy="66405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ollabsummit.org/wp-content/uploads/2019/02/sharegate_logo_2018_600x300.png">
            <a:extLst>
              <a:ext uri="{FF2B5EF4-FFF2-40B4-BE49-F238E27FC236}">
                <a16:creationId xmlns:a16="http://schemas.microsoft.com/office/drawing/2014/main" id="{E53F770F-69F0-4837-9CA9-2FE11BC6C5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002" y="3242490"/>
            <a:ext cx="2352355" cy="117617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collabsummit.org/wp-content/uploads/2019/02/Intrazone-logo_square.jpg">
            <a:extLst>
              <a:ext uri="{FF2B5EF4-FFF2-40B4-BE49-F238E27FC236}">
                <a16:creationId xmlns:a16="http://schemas.microsoft.com/office/drawing/2014/main" id="{24BBD709-BD44-4FD0-B343-BD2D93877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7953" y="4784524"/>
            <a:ext cx="1634224" cy="16342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collabsummit.org/wp-content/uploads/2018/02/paitlogo.png">
            <a:extLst>
              <a:ext uri="{FF2B5EF4-FFF2-40B4-BE49-F238E27FC236}">
                <a16:creationId xmlns:a16="http://schemas.microsoft.com/office/drawing/2014/main" id="{0FEF967B-0A11-4AE3-9D33-EC042C19AD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6553" y="2017259"/>
            <a:ext cx="2699387" cy="8593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http://www.collabsummit.org/wp-content/uploads/2019/01/SPC.jpg">
            <a:extLst>
              <a:ext uri="{FF2B5EF4-FFF2-40B4-BE49-F238E27FC236}">
                <a16:creationId xmlns:a16="http://schemas.microsoft.com/office/drawing/2014/main" id="{0082D12F-002E-48DB-A16A-C9A5C4CC55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2477" y="5020860"/>
            <a:ext cx="1361166" cy="119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541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F2C6-FBEF-4E30-A132-FC7B16078FC9}"/>
              </a:ext>
            </a:extLst>
          </p:cNvPr>
          <p:cNvSpPr>
            <a:spLocks noGrp="1"/>
          </p:cNvSpPr>
          <p:nvPr>
            <p:ph type="title"/>
          </p:nvPr>
        </p:nvSpPr>
        <p:spPr>
          <a:xfrm>
            <a:off x="1563386" y="365125"/>
            <a:ext cx="8988174"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Win a Surface Book courtesy of Microsoft! </a:t>
            </a:r>
          </a:p>
        </p:txBody>
      </p:sp>
      <p:pic>
        <p:nvPicPr>
          <p:cNvPr id="3074" name="Picture 2" descr="Image result for surface book 2">
            <a:extLst>
              <a:ext uri="{FF2B5EF4-FFF2-40B4-BE49-F238E27FC236}">
                <a16:creationId xmlns:a16="http://schemas.microsoft.com/office/drawing/2014/main" id="{518A8DE5-03D0-4012-8187-37AD17742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21" y="1596133"/>
            <a:ext cx="8951120" cy="38594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8244139-0314-4527-9414-2CFA374F8864}"/>
              </a:ext>
            </a:extLst>
          </p:cNvPr>
          <p:cNvSpPr txBox="1">
            <a:spLocks/>
          </p:cNvSpPr>
          <p:nvPr/>
        </p:nvSpPr>
        <p:spPr>
          <a:xfrm>
            <a:off x="128426" y="5361022"/>
            <a:ext cx="119128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Play Vendor Bingo, Winner drawn during closing session on Friday</a:t>
            </a:r>
          </a:p>
        </p:txBody>
      </p:sp>
      <p:pic>
        <p:nvPicPr>
          <p:cNvPr id="6" name="Picture 5">
            <a:extLst>
              <a:ext uri="{FF2B5EF4-FFF2-40B4-BE49-F238E27FC236}">
                <a16:creationId xmlns:a16="http://schemas.microsoft.com/office/drawing/2014/main" id="{2C7E9201-4808-459D-8C92-54DB20BA0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7" name="Picture 6">
            <a:extLst>
              <a:ext uri="{FF2B5EF4-FFF2-40B4-BE49-F238E27FC236}">
                <a16:creationId xmlns:a16="http://schemas.microsoft.com/office/drawing/2014/main" id="{B3E338B8-97CD-42EF-AEA0-B839CFE6A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spTree>
    <p:extLst>
      <p:ext uri="{BB962C8B-B14F-4D97-AF65-F5344CB8AC3E}">
        <p14:creationId xmlns:p14="http://schemas.microsoft.com/office/powerpoint/2010/main" val="974016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dirty="0">
                <a:solidFill>
                  <a:schemeClr val="bg1"/>
                </a:solidFill>
                <a:ea typeface="+mj-ea"/>
                <a:cs typeface="+mj-cs"/>
              </a:rPr>
              <a:t>What is PowerShell DSC (10,000 Feet 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dirty="0">
                <a:solidFill>
                  <a:srgbClr val="000000"/>
                </a:solidFill>
                <a:latin typeface="+mn-lt"/>
                <a:cs typeface="+mn-cs"/>
              </a:rPr>
              <a:t>Automate configuration and monitoring of environments;</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Make sure environments stay in their “desired” configurations (no configuration drifts);</a:t>
            </a:r>
          </a:p>
          <a:p>
            <a:pPr marL="457200"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PowerShell 4.0 and above (SP2010 not supported);</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extLst/>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dirty="0">
                <a:solidFill>
                  <a:schemeClr val="bg1"/>
                </a:solidFill>
                <a:ea typeface="+mj-ea"/>
                <a:cs typeface="+mj-cs"/>
              </a:rPr>
              <a:t>Difference from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latin typeface="+mn-lt"/>
                <a:cs typeface="+mn-cs"/>
              </a:rPr>
              <a:t>It is a </a:t>
            </a:r>
            <a:r>
              <a:rPr lang="en-US" sz="2400" b="1" dirty="0">
                <a:solidFill>
                  <a:schemeClr val="tx1"/>
                </a:solidFill>
                <a:latin typeface="+mn-lt"/>
                <a:cs typeface="+mn-cs"/>
              </a:rPr>
              <a:t>Declarative</a:t>
            </a:r>
            <a:r>
              <a:rPr lang="en-US" sz="2400" dirty="0">
                <a:solidFill>
                  <a:schemeClr val="tx1"/>
                </a:solidFill>
                <a:latin typeface="+mn-lt"/>
                <a:cs typeface="+mn-cs"/>
              </a:rPr>
              <a:t> approach;</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Imperative</a:t>
            </a: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Tree>
    <p:extLst>
      <p:ext uri="{BB962C8B-B14F-4D97-AF65-F5344CB8AC3E}">
        <p14:creationId xmlns:p14="http://schemas.microsoft.com/office/powerpoint/2010/main" val="3446805075"/>
      </p:ext>
    </p:extLst>
  </p:cSld>
  <p:clrMapOvr>
    <a:masterClrMapping/>
  </p:clrMapOvr>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AE7E0F4A58804D89631D7004F8D0E7" ma:contentTypeVersion="0" ma:contentTypeDescription="Create a new document." ma:contentTypeScope="" ma:versionID="483aa83acf3f341878d91fd9a6b6e2b5">
  <xsd:schema xmlns:xsd="http://www.w3.org/2001/XMLSchema" xmlns:xs="http://www.w3.org/2001/XMLSchema" xmlns:p="http://schemas.microsoft.com/office/2006/metadata/properties" targetNamespace="http://schemas.microsoft.com/office/2006/metadata/properties" ma:root="true" ma:fieldsID="e0ca446a00e7d280110fb946ecfa31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00E7F4F-22DB-4882-A945-B83955D04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1815</TotalTime>
  <Words>1500</Words>
  <Application>Microsoft Office PowerPoint</Application>
  <PresentationFormat>Widescreen</PresentationFormat>
  <Paragraphs>301</Paragraphs>
  <Slides>45</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45</vt:i4>
      </vt:variant>
    </vt:vector>
  </HeadingPairs>
  <TitlesOfParts>
    <vt:vector size="61" baseType="lpstr">
      <vt:lpstr>Arial</vt:lpstr>
      <vt:lpstr>Calibri</vt:lpstr>
      <vt:lpstr>Consolas</vt:lpstr>
      <vt:lpstr>Corbel</vt:lpstr>
      <vt:lpstr>Courier New</vt:lpstr>
      <vt:lpstr>Lucida Console</vt:lpstr>
      <vt:lpstr>Segoe</vt:lpstr>
      <vt:lpstr>Segoe UI</vt:lpstr>
      <vt:lpstr>Segoe UI Light</vt:lpstr>
      <vt:lpstr>Segoe UI Semibold</vt:lpstr>
      <vt:lpstr>Segoe UI Semilight</vt:lpstr>
      <vt:lpstr>Tahoma</vt:lpstr>
      <vt:lpstr>Wingdings</vt:lpstr>
      <vt:lpstr>Wingdings 2</vt:lpstr>
      <vt:lpstr>WHITE TEMPLATE</vt:lpstr>
      <vt:lpstr>Frame</vt:lpstr>
      <vt:lpstr>DevOPS for SharePoint Admins</vt:lpstr>
      <vt:lpstr>Meet Nik  ‏@NikCharlebois</vt:lpstr>
      <vt:lpstr>Setting the Expectations</vt:lpstr>
      <vt:lpstr>Agenda</vt:lpstr>
      <vt:lpstr>Desired State Configuration</vt:lpstr>
      <vt:lpstr>What is PowerShell DSC (10,000 Feet View)</vt:lpstr>
      <vt:lpstr>Difference from “Classic” PowerShell</vt:lpstr>
      <vt:lpstr>PowerPoint Presentation</vt:lpstr>
      <vt:lpstr>Monitoring for Config Drifts</vt:lpstr>
      <vt:lpstr>Monitoring for Config Drifts</vt:lpstr>
      <vt:lpstr>Monitoring for Config Drifts</vt:lpstr>
      <vt:lpstr>Monitoring for Config Drifts</vt:lpstr>
      <vt:lpstr>Ensuring State</vt:lpstr>
      <vt:lpstr>Demo 1</vt:lpstr>
      <vt:lpstr>Azure Automation</vt:lpstr>
      <vt:lpstr>Pull Server</vt:lpstr>
      <vt:lpstr>Pull Server</vt:lpstr>
      <vt:lpstr>Overview of AADSC</vt:lpstr>
      <vt:lpstr>Overview of AADSC[…]</vt:lpstr>
      <vt:lpstr>Demo 2</vt:lpstr>
      <vt:lpstr>DSC Modules</vt:lpstr>
      <vt:lpstr>SharePointDSC</vt:lpstr>
      <vt:lpstr>Office365DSC</vt:lpstr>
      <vt:lpstr>Office365DSC</vt:lpstr>
      <vt:lpstr>Demo 3</vt:lpstr>
      <vt:lpstr>Azure Resource Manager</vt:lpstr>
      <vt:lpstr>Overview of Azure Resource Manager (ARM)</vt:lpstr>
      <vt:lpstr>ARM Templates</vt:lpstr>
      <vt:lpstr>Proof-of-Concept - Goals</vt:lpstr>
      <vt:lpstr>Scenario – Dev Environment</vt:lpstr>
      <vt:lpstr>Proof-of-Concept - Components</vt:lpstr>
      <vt:lpstr>Proof-of-Concept – Typical Scenario</vt:lpstr>
      <vt:lpstr>ReverseDSC </vt:lpstr>
      <vt:lpstr>Anatomy of a DSC Resource</vt:lpstr>
      <vt:lpstr>PowerPoint Presentation</vt:lpstr>
      <vt:lpstr>Key Takeaway</vt:lpstr>
      <vt:lpstr>SharePointDSC.Reverse</vt:lpstr>
      <vt:lpstr>Extraction Modes</vt:lpstr>
      <vt:lpstr>Additional Switches</vt:lpstr>
      <vt:lpstr>Possibilities</vt:lpstr>
      <vt:lpstr>PowerPoint Presentation</vt:lpstr>
      <vt:lpstr>Demo 4</vt:lpstr>
      <vt:lpstr>Questions</vt:lpstr>
      <vt:lpstr>Be Sure To Thank Our Sponsors!</vt:lpstr>
      <vt:lpstr>Win a Surface Book courtesy of Microsoft!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VSTS, ARM, DSC and SharePoint 2019 A match made in heaven</dc:title>
  <dc:creator>Nik Charlebois</dc:creator>
  <cp:lastModifiedBy>Nik Charlebois</cp:lastModifiedBy>
  <cp:revision>11</cp:revision>
  <dcterms:created xsi:type="dcterms:W3CDTF">2018-08-27T02:15:57Z</dcterms:created>
  <dcterms:modified xsi:type="dcterms:W3CDTF">2019-03-15T21:38:30Z</dcterms:modified>
</cp:coreProperties>
</file>